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</p:sldMasterIdLst>
  <p:notesMasterIdLst>
    <p:notesMasterId r:id="rId51"/>
  </p:notesMasterIdLst>
  <p:handoutMasterIdLst>
    <p:handoutMasterId r:id="rId52"/>
  </p:handoutMasterIdLst>
  <p:sldIdLst>
    <p:sldId id="882" r:id="rId5"/>
    <p:sldId id="900" r:id="rId6"/>
    <p:sldId id="903" r:id="rId7"/>
    <p:sldId id="902" r:id="rId8"/>
    <p:sldId id="901" r:id="rId9"/>
    <p:sldId id="904" r:id="rId10"/>
    <p:sldId id="905" r:id="rId11"/>
    <p:sldId id="912" r:id="rId12"/>
    <p:sldId id="906" r:id="rId13"/>
    <p:sldId id="940" r:id="rId14"/>
    <p:sldId id="944" r:id="rId15"/>
    <p:sldId id="907" r:id="rId16"/>
    <p:sldId id="908" r:id="rId17"/>
    <p:sldId id="939" r:id="rId18"/>
    <p:sldId id="913" r:id="rId19"/>
    <p:sldId id="910" r:id="rId20"/>
    <p:sldId id="911" r:id="rId21"/>
    <p:sldId id="914" r:id="rId22"/>
    <p:sldId id="915" r:id="rId23"/>
    <p:sldId id="916" r:id="rId24"/>
    <p:sldId id="917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6" r:id="rId34"/>
    <p:sldId id="941" r:id="rId35"/>
    <p:sldId id="942" r:id="rId36"/>
    <p:sldId id="943" r:id="rId37"/>
    <p:sldId id="927" r:id="rId38"/>
    <p:sldId id="928" r:id="rId39"/>
    <p:sldId id="929" r:id="rId40"/>
    <p:sldId id="930" r:id="rId41"/>
    <p:sldId id="931" r:id="rId42"/>
    <p:sldId id="932" r:id="rId43"/>
    <p:sldId id="933" r:id="rId44"/>
    <p:sldId id="934" r:id="rId45"/>
    <p:sldId id="936" r:id="rId46"/>
    <p:sldId id="937" r:id="rId47"/>
    <p:sldId id="938" r:id="rId48"/>
    <p:sldId id="945" r:id="rId49"/>
    <p:sldId id="896" r:id="rId5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clrMru>
    <a:srgbClr val="FF8839"/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37B9C-819C-B48F-C8B2-57526F3EB430}" v="58" dt="2021-10-25T16:03:09.341"/>
    <p1510:client id="{33E3B42F-4FAF-3860-775E-A9436AA73C6F}" v="509" dt="2021-09-21T11:37:41.898"/>
    <p1510:client id="{410A8B61-A767-DA0E-D67B-C3E6A8E2284D}" v="106" dt="2021-03-04T12:31:13.482"/>
    <p1510:client id="{6403FFA8-C775-8E6F-ED27-058ED1A0EE74}" v="44" dt="2021-09-20T16:47:41.620"/>
    <p1510:client id="{68E22FA9-0488-BD62-63A7-91330E6F4FC3}" v="602" dt="2021-09-21T00:17:57.165"/>
    <p1510:client id="{7CE93407-45D4-4372-9B58-8D41966FF601}" v="168" dt="2021-09-16T06:48:46.070"/>
    <p1510:client id="{8A434AE2-A9A1-40E2-9AFC-1F0BA4E16B9A}" v="4591" dt="2021-10-26T22:29:46.666"/>
    <p1510:client id="{8BE4BF72-9D2E-6219-16F3-EA1C98A018CD}" v="3" dt="2021-09-21T12:01:17.217"/>
    <p1510:client id="{AB7A4D45-036D-1942-BBE1-6ADC820A114B}" v="2895" dt="2021-03-04T12:07:13.510"/>
    <p1510:client id="{BCAD8019-9635-FFF5-123A-F408327B5CBC}" v="110" dt="2021-09-20T20:23:01.234"/>
    <p1510:client id="{BE7D744A-3750-D979-E6FA-B5BC1CF52151}" v="2753" dt="2021-10-26T22:37:23.316"/>
    <p1510:client id="{C8548BD4-4AF2-7154-A4CC-9A79270F9F23}" v="40" dt="2021-10-25T19:50:15.686"/>
    <p1510:client id="{CD5C6A4C-2CE4-472F-9511-A949C0D72694}" v="9" dt="2021-10-26T22:33:17.073"/>
    <p1510:client id="{D81161FD-9E42-DBD5-48CF-6F32BDF8F288}" v="2684" dt="2021-09-20T09:07:21.552"/>
    <p1510:client id="{DAD4BB15-08A7-3055-B7CF-EE924F48C8E8}" v="1835" dt="2021-10-26T09:16:26.891"/>
    <p1510:client id="{E912B081-497A-6501-21CD-B4AD0C0905B7}" v="6" dt="2021-09-21T10:03:05.868"/>
    <p1510:client id="{EC009611-57D2-55E9-85C1-A160B98FD32D}" v="13" dt="2021-10-25T16:00:16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Jayaraman" userId="S::vijjay20@student.hh.se::49409978-bb64-43ed-8651-a6d8087fe3d1" providerId="AD" clId="Web-{BE7D744A-3750-D979-E6FA-B5BC1CF52151}"/>
    <pc:docChg chg="addSld delSld modSld">
      <pc:chgData name="Vijay Jayaraman" userId="S::vijjay20@student.hh.se::49409978-bb64-43ed-8651-a6d8087fe3d1" providerId="AD" clId="Web-{BE7D744A-3750-D979-E6FA-B5BC1CF52151}" dt="2021-10-26T22:37:23.316" v="2538" actId="1076"/>
      <pc:docMkLst>
        <pc:docMk/>
      </pc:docMkLst>
      <pc:sldChg chg="modSp">
        <pc:chgData name="Vijay Jayaraman" userId="S::vijjay20@student.hh.se::49409978-bb64-43ed-8651-a6d8087fe3d1" providerId="AD" clId="Web-{BE7D744A-3750-D979-E6FA-B5BC1CF52151}" dt="2021-10-26T20:27:10.512" v="931" actId="20577"/>
        <pc:sldMkLst>
          <pc:docMk/>
          <pc:sldMk cId="3700356096" sldId="900"/>
        </pc:sldMkLst>
        <pc:spChg chg="mod">
          <ac:chgData name="Vijay Jayaraman" userId="S::vijjay20@student.hh.se::49409978-bb64-43ed-8651-a6d8087fe3d1" providerId="AD" clId="Web-{BE7D744A-3750-D979-E6FA-B5BC1CF52151}" dt="2021-10-26T20:27:10.512" v="931" actId="20577"/>
          <ac:spMkLst>
            <pc:docMk/>
            <pc:sldMk cId="3700356096" sldId="900"/>
            <ac:spMk id="3" creationId="{F142E308-3AFF-4CDF-AC27-5549E588CF3D}"/>
          </ac:spMkLst>
        </pc:spChg>
      </pc:sldChg>
      <pc:sldChg chg="modSp">
        <pc:chgData name="Vijay Jayaraman" userId="S::vijjay20@student.hh.se::49409978-bb64-43ed-8651-a6d8087fe3d1" providerId="AD" clId="Web-{BE7D744A-3750-D979-E6FA-B5BC1CF52151}" dt="2021-10-26T10:39:53.164" v="290" actId="20577"/>
        <pc:sldMkLst>
          <pc:docMk/>
          <pc:sldMk cId="3322662676" sldId="902"/>
        </pc:sldMkLst>
        <pc:spChg chg="mod">
          <ac:chgData name="Vijay Jayaraman" userId="S::vijjay20@student.hh.se::49409978-bb64-43ed-8651-a6d8087fe3d1" providerId="AD" clId="Web-{BE7D744A-3750-D979-E6FA-B5BC1CF52151}" dt="2021-10-26T10:39:53.164" v="290" actId="20577"/>
          <ac:spMkLst>
            <pc:docMk/>
            <pc:sldMk cId="3322662676" sldId="902"/>
            <ac:spMk id="3" creationId="{F142E308-3AFF-4CDF-AC27-5549E588CF3D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9:42.960" v="283" actId="20577"/>
          <ac:spMkLst>
            <pc:docMk/>
            <pc:sldMk cId="3322662676" sldId="902"/>
            <ac:spMk id="12" creationId="{0232542E-2F52-4B3C-8A5F-887C8B28FE55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9:47.851" v="288" actId="20577"/>
          <ac:spMkLst>
            <pc:docMk/>
            <pc:sldMk cId="3322662676" sldId="902"/>
            <ac:spMk id="14" creationId="{3F77772D-2713-4680-877C-C8A9DCA9043D}"/>
          </ac:spMkLst>
        </pc:spChg>
      </pc:sldChg>
      <pc:sldChg chg="addSp delSp modSp">
        <pc:chgData name="Vijay Jayaraman" userId="S::vijjay20@student.hh.se::49409978-bb64-43ed-8651-a6d8087fe3d1" providerId="AD" clId="Web-{BE7D744A-3750-D979-E6FA-B5BC1CF52151}" dt="2021-10-26T16:43:46.130" v="778"/>
        <pc:sldMkLst>
          <pc:docMk/>
          <pc:sldMk cId="1803543913" sldId="903"/>
        </pc:sldMkLst>
        <pc:spChg chg="del">
          <ac:chgData name="Vijay Jayaraman" userId="S::vijjay20@student.hh.se::49409978-bb64-43ed-8651-a6d8087fe3d1" providerId="AD" clId="Web-{BE7D744A-3750-D979-E6FA-B5BC1CF52151}" dt="2021-10-26T16:43:41.052" v="777"/>
          <ac:spMkLst>
            <pc:docMk/>
            <pc:sldMk cId="1803543913" sldId="903"/>
            <ac:spMk id="3" creationId="{F142E308-3AFF-4CDF-AC27-5549E588CF3D}"/>
          </ac:spMkLst>
        </pc:spChg>
        <pc:spChg chg="add del mod">
          <ac:chgData name="Vijay Jayaraman" userId="S::vijjay20@student.hh.se::49409978-bb64-43ed-8651-a6d8087fe3d1" providerId="AD" clId="Web-{BE7D744A-3750-D979-E6FA-B5BC1CF52151}" dt="2021-10-26T16:43:46.130" v="778"/>
          <ac:spMkLst>
            <pc:docMk/>
            <pc:sldMk cId="1803543913" sldId="903"/>
            <ac:spMk id="7" creationId="{CCA53B1C-E902-480B-BB06-313654626F63}"/>
          </ac:spMkLst>
        </pc:spChg>
      </pc:sldChg>
      <pc:sldChg chg="addSp delSp modSp">
        <pc:chgData name="Vijay Jayaraman" userId="S::vijjay20@student.hh.se::49409978-bb64-43ed-8651-a6d8087fe3d1" providerId="AD" clId="Web-{BE7D744A-3750-D979-E6FA-B5BC1CF52151}" dt="2021-10-26T13:10:45.774" v="776" actId="20577"/>
        <pc:sldMkLst>
          <pc:docMk/>
          <pc:sldMk cId="2730299489" sldId="905"/>
        </pc:sldMkLst>
        <pc:spChg chg="mod">
          <ac:chgData name="Vijay Jayaraman" userId="S::vijjay20@student.hh.se::49409978-bb64-43ed-8651-a6d8087fe3d1" providerId="AD" clId="Web-{BE7D744A-3750-D979-E6FA-B5BC1CF52151}" dt="2021-10-26T10:45:00.478" v="352" actId="14100"/>
          <ac:spMkLst>
            <pc:docMk/>
            <pc:sldMk cId="2730299489" sldId="905"/>
            <ac:spMk id="2" creationId="{472655C7-A3C8-4651-AE48-ACCDB4313B96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1:56.184" v="95"/>
          <ac:spMkLst>
            <pc:docMk/>
            <pc:sldMk cId="2730299489" sldId="905"/>
            <ac:spMk id="4" creationId="{162C7795-401C-4796-9FC2-3C4E58A4F454}"/>
          </ac:spMkLst>
        </pc:spChg>
        <pc:spChg chg="add mod topLvl">
          <ac:chgData name="Vijay Jayaraman" userId="S::vijjay20@student.hh.se::49409978-bb64-43ed-8651-a6d8087fe3d1" providerId="AD" clId="Web-{BE7D744A-3750-D979-E6FA-B5BC1CF52151}" dt="2021-10-26T10:35:29.352" v="162" actId="1076"/>
          <ac:spMkLst>
            <pc:docMk/>
            <pc:sldMk cId="2730299489" sldId="905"/>
            <ac:spMk id="6" creationId="{559AC51B-CBEF-4CB4-B6ED-86BEA7909CF1}"/>
          </ac:spMkLst>
        </pc:spChg>
        <pc:spChg chg="add mod topLvl">
          <ac:chgData name="Vijay Jayaraman" userId="S::vijjay20@student.hh.se::49409978-bb64-43ed-8651-a6d8087fe3d1" providerId="AD" clId="Web-{BE7D744A-3750-D979-E6FA-B5BC1CF52151}" dt="2021-10-26T10:35:14.679" v="160"/>
          <ac:spMkLst>
            <pc:docMk/>
            <pc:sldMk cId="2730299489" sldId="905"/>
            <ac:spMk id="7" creationId="{FE91B4F4-AC8B-4FDC-87AB-D3C0C79B6E04}"/>
          </ac:spMkLst>
        </pc:spChg>
        <pc:spChg chg="mod">
          <ac:chgData name="Vijay Jayaraman" userId="S::vijjay20@student.hh.se::49409978-bb64-43ed-8651-a6d8087fe3d1" providerId="AD" clId="Web-{BE7D744A-3750-D979-E6FA-B5BC1CF52151}" dt="2021-10-26T13:10:45.774" v="776" actId="20577"/>
          <ac:spMkLst>
            <pc:docMk/>
            <pc:sldMk cId="2730299489" sldId="905"/>
            <ac:spMk id="8" creationId="{40A735F8-047D-4275-B181-54594B96FF33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1:56.184" v="93"/>
          <ac:spMkLst>
            <pc:docMk/>
            <pc:sldMk cId="2730299489" sldId="905"/>
            <ac:spMk id="10" creationId="{CBD250DE-22F5-4DD7-8DAC-828CAC49B65C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1:53.512" v="79"/>
          <ac:spMkLst>
            <pc:docMk/>
            <pc:sldMk cId="2730299489" sldId="905"/>
            <ac:spMk id="12" creationId="{C298C8C8-D594-4970-B15D-A7838D754332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3:43.940" v="122" actId="1076"/>
          <ac:spMkLst>
            <pc:docMk/>
            <pc:sldMk cId="2730299489" sldId="905"/>
            <ac:spMk id="13" creationId="{141B04BF-DEF1-4B02-8F20-002EE37DA04F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3:43.940" v="121" actId="1076"/>
          <ac:spMkLst>
            <pc:docMk/>
            <pc:sldMk cId="2730299489" sldId="905"/>
            <ac:spMk id="14" creationId="{6925D2A2-040A-42A8-BB2E-D5FCC76556AF}"/>
          </ac:spMkLst>
        </pc:spChg>
        <pc:spChg chg="mod">
          <ac:chgData name="Vijay Jayaraman" userId="S::vijjay20@student.hh.se::49409978-bb64-43ed-8651-a6d8087fe3d1" providerId="AD" clId="Web-{BE7D744A-3750-D979-E6FA-B5BC1CF52151}" dt="2021-10-26T10:31:53.543" v="82"/>
          <ac:spMkLst>
            <pc:docMk/>
            <pc:sldMk cId="2730299489" sldId="905"/>
            <ac:spMk id="16" creationId="{B143DC46-C043-4C93-81C0-B794ABE22FB4}"/>
          </ac:spMkLst>
        </pc:spChg>
        <pc:spChg chg="del mod">
          <ac:chgData name="Vijay Jayaraman" userId="S::vijjay20@student.hh.se::49409978-bb64-43ed-8651-a6d8087fe3d1" providerId="AD" clId="Web-{BE7D744A-3750-D979-E6FA-B5BC1CF52151}" dt="2021-10-26T11:44:58.053" v="567"/>
          <ac:spMkLst>
            <pc:docMk/>
            <pc:sldMk cId="2730299489" sldId="905"/>
            <ac:spMk id="17" creationId="{348D6AE0-62BF-4A82-8852-04574BF3D1F7}"/>
          </ac:spMkLst>
        </pc:spChg>
        <pc:spChg chg="del mod">
          <ac:chgData name="Vijay Jayaraman" userId="S::vijjay20@student.hh.se::49409978-bb64-43ed-8651-a6d8087fe3d1" providerId="AD" clId="Web-{BE7D744A-3750-D979-E6FA-B5BC1CF52151}" dt="2021-10-26T11:45:02.835" v="568"/>
          <ac:spMkLst>
            <pc:docMk/>
            <pc:sldMk cId="2730299489" sldId="905"/>
            <ac:spMk id="18" creationId="{6C371ACB-10BC-48D2-9568-B557FD66C502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10:34:17.551" v="142" actId="1076"/>
          <ac:spMkLst>
            <pc:docMk/>
            <pc:sldMk cId="2730299489" sldId="905"/>
            <ac:spMk id="20" creationId="{FB90D176-FA36-4773-96DD-417CA445BA32}"/>
          </ac:spMkLst>
        </pc:spChg>
        <pc:spChg chg="add mod topLvl">
          <ac:chgData name="Vijay Jayaraman" userId="S::vijjay20@student.hh.se::49409978-bb64-43ed-8651-a6d8087fe3d1" providerId="AD" clId="Web-{BE7D744A-3750-D979-E6FA-B5BC1CF52151}" dt="2021-10-26T10:35:26.149" v="161" actId="1076"/>
          <ac:spMkLst>
            <pc:docMk/>
            <pc:sldMk cId="2730299489" sldId="905"/>
            <ac:spMk id="21" creationId="{0E4267C8-EF32-4AEF-ABEE-D2AC8F43D05F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10:35:53.994" v="167" actId="1076"/>
          <ac:spMkLst>
            <pc:docMk/>
            <pc:sldMk cId="2730299489" sldId="905"/>
            <ac:spMk id="24" creationId="{7545C546-1F38-4330-A045-BCE9A0CC9DE6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10:35:44.665" v="165" actId="14100"/>
          <ac:spMkLst>
            <pc:docMk/>
            <pc:sldMk cId="2730299489" sldId="905"/>
            <ac:spMk id="25" creationId="{9354C90C-268B-48A5-8813-C4C2255A4E84}"/>
          </ac:spMkLst>
        </pc:spChg>
        <pc:grpChg chg="add del mod">
          <ac:chgData name="Vijay Jayaraman" userId="S::vijjay20@student.hh.se::49409978-bb64-43ed-8651-a6d8087fe3d1" providerId="AD" clId="Web-{BE7D744A-3750-D979-E6FA-B5BC1CF52151}" dt="2021-10-26T10:35:14.679" v="160"/>
          <ac:grpSpMkLst>
            <pc:docMk/>
            <pc:sldMk cId="2730299489" sldId="905"/>
            <ac:grpSpMk id="9" creationId="{B4130682-3B8B-468D-9A11-2DB3D77FC7EE}"/>
          </ac:grpSpMkLst>
        </pc:grpChg>
        <pc:grpChg chg="add mod">
          <ac:chgData name="Vijay Jayaraman" userId="S::vijjay20@student.hh.se::49409978-bb64-43ed-8651-a6d8087fe3d1" providerId="AD" clId="Web-{BE7D744A-3750-D979-E6FA-B5BC1CF52151}" dt="2021-10-26T11:50:47.947" v="673" actId="14100"/>
          <ac:grpSpMkLst>
            <pc:docMk/>
            <pc:sldMk cId="2730299489" sldId="905"/>
            <ac:grpSpMk id="23" creationId="{D9272957-7196-429D-AEDC-C7C82C33CC04}"/>
          </ac:grpSpMkLst>
        </pc:grpChg>
        <pc:grpChg chg="add del mod">
          <ac:chgData name="Vijay Jayaraman" userId="S::vijjay20@student.hh.se::49409978-bb64-43ed-8651-a6d8087fe3d1" providerId="AD" clId="Web-{BE7D744A-3750-D979-E6FA-B5BC1CF52151}" dt="2021-10-26T11:49:49.444" v="659"/>
          <ac:grpSpMkLst>
            <pc:docMk/>
            <pc:sldMk cId="2730299489" sldId="905"/>
            <ac:grpSpMk id="26" creationId="{84AB2F26-DAAB-4135-A8C1-B73AA769AACC}"/>
          </ac:grpSpMkLst>
        </pc:grpChg>
        <pc:grpChg chg="add mod">
          <ac:chgData name="Vijay Jayaraman" userId="S::vijjay20@student.hh.se::49409978-bb64-43ed-8651-a6d8087fe3d1" providerId="AD" clId="Web-{BE7D744A-3750-D979-E6FA-B5BC1CF52151}" dt="2021-10-26T11:50:41.994" v="672" actId="14100"/>
          <ac:grpSpMkLst>
            <pc:docMk/>
            <pc:sldMk cId="2730299489" sldId="905"/>
            <ac:grpSpMk id="27" creationId="{2D19B69E-1B19-4589-A47E-533CF179D62A}"/>
          </ac:grpSpMkLst>
        </pc:grpChg>
        <pc:graphicFrameChg chg="del">
          <ac:chgData name="Vijay Jayaraman" userId="S::vijjay20@student.hh.se::49409978-bb64-43ed-8651-a6d8087fe3d1" providerId="AD" clId="Web-{BE7D744A-3750-D979-E6FA-B5BC1CF52151}" dt="2021-10-26T09:16:45.358" v="0"/>
          <ac:graphicFrameMkLst>
            <pc:docMk/>
            <pc:sldMk cId="2730299489" sldId="905"/>
            <ac:graphicFrameMk id="20" creationId="{82528E99-7B88-4BD9-AEED-5BB89D6FDFD7}"/>
          </ac:graphicFrameMkLst>
        </pc:graphicFrameChg>
        <pc:picChg chg="add mod topLvl">
          <ac:chgData name="Vijay Jayaraman" userId="S::vijjay20@student.hh.se::49409978-bb64-43ed-8651-a6d8087fe3d1" providerId="AD" clId="Web-{BE7D744A-3750-D979-E6FA-B5BC1CF52151}" dt="2021-10-26T10:35:34.212" v="163" actId="1076"/>
          <ac:picMkLst>
            <pc:docMk/>
            <pc:sldMk cId="2730299489" sldId="905"/>
            <ac:picMk id="3" creationId="{5AD15674-B298-4D55-B90B-C360CAA36D14}"/>
          </ac:picMkLst>
        </pc:picChg>
        <pc:picChg chg="add mod topLvl">
          <ac:chgData name="Vijay Jayaraman" userId="S::vijjay20@student.hh.se::49409978-bb64-43ed-8651-a6d8087fe3d1" providerId="AD" clId="Web-{BE7D744A-3750-D979-E6FA-B5BC1CF52151}" dt="2021-10-26T10:35:14.679" v="160"/>
          <ac:picMkLst>
            <pc:docMk/>
            <pc:sldMk cId="2730299489" sldId="905"/>
            <ac:picMk id="5" creationId="{FF6A020C-378A-4B71-BE3A-E3154821E18B}"/>
          </ac:picMkLst>
        </pc:picChg>
        <pc:picChg chg="mod">
          <ac:chgData name="Vijay Jayaraman" userId="S::vijjay20@student.hh.se::49409978-bb64-43ed-8651-a6d8087fe3d1" providerId="AD" clId="Web-{BE7D744A-3750-D979-E6FA-B5BC1CF52151}" dt="2021-10-26T10:46:56.437" v="473" actId="1076"/>
          <ac:picMkLst>
            <pc:docMk/>
            <pc:sldMk cId="2730299489" sldId="905"/>
            <ac:picMk id="15" creationId="{C49A7B9E-79B6-42FD-BB42-C836ADF3B20B}"/>
          </ac:picMkLst>
        </pc:picChg>
        <pc:picChg chg="mod topLvl">
          <ac:chgData name="Vijay Jayaraman" userId="S::vijjay20@student.hh.se::49409978-bb64-43ed-8651-a6d8087fe3d1" providerId="AD" clId="Web-{BE7D744A-3750-D979-E6FA-B5BC1CF52151}" dt="2021-10-26T10:35:14.679" v="160"/>
          <ac:picMkLst>
            <pc:docMk/>
            <pc:sldMk cId="2730299489" sldId="905"/>
            <ac:picMk id="19" creationId="{8993B527-6EC8-4CC7-9BEA-82F04B4116BD}"/>
          </ac:picMkLst>
        </pc:picChg>
        <pc:picChg chg="add del mod">
          <ac:chgData name="Vijay Jayaraman" userId="S::vijjay20@student.hh.se::49409978-bb64-43ed-8651-a6d8087fe3d1" providerId="AD" clId="Web-{BE7D744A-3750-D979-E6FA-B5BC1CF52151}" dt="2021-10-26T10:27:49.608" v="19"/>
          <ac:picMkLst>
            <pc:docMk/>
            <pc:sldMk cId="2730299489" sldId="905"/>
            <ac:picMk id="22" creationId="{4ED01746-3E9D-40DD-B60E-F2EA30B9E771}"/>
          </ac:picMkLst>
        </pc:picChg>
        <pc:picChg chg="add del mod">
          <ac:chgData name="Vijay Jayaraman" userId="S::vijjay20@student.hh.se::49409978-bb64-43ed-8651-a6d8087fe3d1" providerId="AD" clId="Web-{BE7D744A-3750-D979-E6FA-B5BC1CF52151}" dt="2021-10-26T10:48:22.114" v="487"/>
          <ac:picMkLst>
            <pc:docMk/>
            <pc:sldMk cId="2730299489" sldId="905"/>
            <ac:picMk id="28" creationId="{42700B93-FEED-44A0-BB3A-8620CEE5B3CA}"/>
          </ac:picMkLst>
        </pc:picChg>
      </pc:sldChg>
      <pc:sldChg chg="addSp delSp modSp">
        <pc:chgData name="Vijay Jayaraman" userId="S::vijjay20@student.hh.se::49409978-bb64-43ed-8651-a6d8087fe3d1" providerId="AD" clId="Web-{BE7D744A-3750-D979-E6FA-B5BC1CF52151}" dt="2021-10-26T22:37:23.316" v="2538" actId="1076"/>
        <pc:sldMkLst>
          <pc:docMk/>
          <pc:sldMk cId="3065665843" sldId="906"/>
        </pc:sldMkLst>
        <pc:spChg chg="mod">
          <ac:chgData name="Vijay Jayaraman" userId="S::vijjay20@student.hh.se::49409978-bb64-43ed-8651-a6d8087fe3d1" providerId="AD" clId="Web-{BE7D744A-3750-D979-E6FA-B5BC1CF52151}" dt="2021-10-26T21:01:57.244" v="1729" actId="20577"/>
          <ac:spMkLst>
            <pc:docMk/>
            <pc:sldMk cId="3065665843" sldId="906"/>
            <ac:spMk id="2" creationId="{472655C7-A3C8-4651-AE48-ACCDB4313B96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2:34:22.749" v="2522" actId="1076"/>
          <ac:spMkLst>
            <pc:docMk/>
            <pc:sldMk cId="3065665843" sldId="906"/>
            <ac:spMk id="5" creationId="{D081983E-4A74-4941-96C5-5ED8C3118DCD}"/>
          </ac:spMkLst>
        </pc:spChg>
        <pc:spChg chg="add del mod">
          <ac:chgData name="Vijay Jayaraman" userId="S::vijjay20@student.hh.se::49409978-bb64-43ed-8651-a6d8087fe3d1" providerId="AD" clId="Web-{BE7D744A-3750-D979-E6FA-B5BC1CF52151}" dt="2021-10-26T21:02:09.604" v="1731"/>
          <ac:spMkLst>
            <pc:docMk/>
            <pc:sldMk cId="3065665843" sldId="906"/>
            <ac:spMk id="5" creationId="{E3CE201E-382C-4663-A370-E58324235FE6}"/>
          </ac:spMkLst>
        </pc:spChg>
        <pc:spChg chg="mod">
          <ac:chgData name="Vijay Jayaraman" userId="S::vijjay20@student.hh.se::49409978-bb64-43ed-8651-a6d8087fe3d1" providerId="AD" clId="Web-{BE7D744A-3750-D979-E6FA-B5BC1CF52151}" dt="2021-10-26T22:07:41.133" v="2504" actId="20577"/>
          <ac:spMkLst>
            <pc:docMk/>
            <pc:sldMk cId="3065665843" sldId="906"/>
            <ac:spMk id="8" creationId="{40A735F8-047D-4275-B181-54594B96FF33}"/>
          </ac:spMkLst>
        </pc:spChg>
        <pc:picChg chg="add mod">
          <ac:chgData name="Vijay Jayaraman" userId="S::vijjay20@student.hh.se::49409978-bb64-43ed-8651-a6d8087fe3d1" providerId="AD" clId="Web-{BE7D744A-3750-D979-E6FA-B5BC1CF52151}" dt="2021-10-26T22:03:02.251" v="2314" actId="1076"/>
          <ac:picMkLst>
            <pc:docMk/>
            <pc:sldMk cId="3065665843" sldId="906"/>
            <ac:picMk id="3" creationId="{C0539AA5-1E74-48AD-B72D-278FA6EF1055}"/>
          </ac:picMkLst>
        </pc:picChg>
        <pc:picChg chg="add mod">
          <ac:chgData name="Vijay Jayaraman" userId="S::vijjay20@student.hh.se::49409978-bb64-43ed-8651-a6d8087fe3d1" providerId="AD" clId="Web-{BE7D744A-3750-D979-E6FA-B5BC1CF52151}" dt="2021-10-26T22:37:23.316" v="2538" actId="1076"/>
          <ac:picMkLst>
            <pc:docMk/>
            <pc:sldMk cId="3065665843" sldId="906"/>
            <ac:picMk id="6" creationId="{97AEC81A-063B-42B7-80AC-93B18F4DC538}"/>
          </ac:picMkLst>
        </pc:picChg>
        <pc:cxnChg chg="add mod">
          <ac:chgData name="Vijay Jayaraman" userId="S::vijjay20@student.hh.se::49409978-bb64-43ed-8651-a6d8087fe3d1" providerId="AD" clId="Web-{BE7D744A-3750-D979-E6FA-B5BC1CF52151}" dt="2021-10-26T22:37:17.738" v="2537" actId="14100"/>
          <ac:cxnSpMkLst>
            <pc:docMk/>
            <pc:sldMk cId="3065665843" sldId="906"/>
            <ac:cxnSpMk id="7" creationId="{A83D9E4A-4E3E-41DF-841A-98559E53AE69}"/>
          </ac:cxnSpMkLst>
        </pc:cxnChg>
      </pc:sldChg>
      <pc:sldChg chg="addSp modSp">
        <pc:chgData name="Vijay Jayaraman" userId="S::vijjay20@student.hh.se::49409978-bb64-43ed-8651-a6d8087fe3d1" providerId="AD" clId="Web-{BE7D744A-3750-D979-E6FA-B5BC1CF52151}" dt="2021-10-26T20:57:18.580" v="1520" actId="20577"/>
        <pc:sldMkLst>
          <pc:docMk/>
          <pc:sldMk cId="2033341842" sldId="908"/>
        </pc:sldMkLst>
        <pc:spChg chg="mod">
          <ac:chgData name="Vijay Jayaraman" userId="S::vijjay20@student.hh.se::49409978-bb64-43ed-8651-a6d8087fe3d1" providerId="AD" clId="Web-{BE7D744A-3750-D979-E6FA-B5BC1CF52151}" dt="2021-10-26T10:37:47.063" v="251" actId="20577"/>
          <ac:spMkLst>
            <pc:docMk/>
            <pc:sldMk cId="2033341842" sldId="908"/>
            <ac:spMk id="2" creationId="{472655C7-A3C8-4651-AE48-ACCDB4313B96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13:05:11.083" v="732" actId="14100"/>
          <ac:spMkLst>
            <pc:docMk/>
            <pc:sldMk cId="2033341842" sldId="908"/>
            <ac:spMk id="3" creationId="{48A6CD17-94FB-4633-B6A8-C4C50D8254CB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13:05:04.098" v="730" actId="20577"/>
          <ac:spMkLst>
            <pc:docMk/>
            <pc:sldMk cId="2033341842" sldId="908"/>
            <ac:spMk id="6" creationId="{CDAB9BB2-B8F2-4B58-83DC-34D08E8DDCB0}"/>
          </ac:spMkLst>
        </pc:spChg>
        <pc:spChg chg="mod">
          <ac:chgData name="Vijay Jayaraman" userId="S::vijjay20@student.hh.se::49409978-bb64-43ed-8651-a6d8087fe3d1" providerId="AD" clId="Web-{BE7D744A-3750-D979-E6FA-B5BC1CF52151}" dt="2021-10-26T20:57:18.580" v="1520" actId="20577"/>
          <ac:spMkLst>
            <pc:docMk/>
            <pc:sldMk cId="2033341842" sldId="908"/>
            <ac:spMk id="8" creationId="{40A735F8-047D-4275-B181-54594B96FF33}"/>
          </ac:spMkLst>
        </pc:spChg>
      </pc:sldChg>
      <pc:sldChg chg="addSp delSp modSp add replId">
        <pc:chgData name="Vijay Jayaraman" userId="S::vijjay20@student.hh.se::49409978-bb64-43ed-8651-a6d8087fe3d1" providerId="AD" clId="Web-{BE7D744A-3750-D979-E6FA-B5BC1CF52151}" dt="2021-10-26T22:06:00.021" v="2430" actId="20577"/>
        <pc:sldMkLst>
          <pc:docMk/>
          <pc:sldMk cId="2994077125" sldId="912"/>
        </pc:sldMkLst>
        <pc:spChg chg="mod">
          <ac:chgData name="Vijay Jayaraman" userId="S::vijjay20@student.hh.se::49409978-bb64-43ed-8651-a6d8087fe3d1" providerId="AD" clId="Web-{BE7D744A-3750-D979-E6FA-B5BC1CF52151}" dt="2021-10-26T21:02:33.230" v="1748" actId="20577"/>
          <ac:spMkLst>
            <pc:docMk/>
            <pc:sldMk cId="2994077125" sldId="912"/>
            <ac:spMk id="2" creationId="{472655C7-A3C8-4651-AE48-ACCDB4313B96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0:42:41.743" v="1173" actId="1076"/>
          <ac:spMkLst>
            <pc:docMk/>
            <pc:sldMk cId="2994077125" sldId="912"/>
            <ac:spMk id="3" creationId="{33BBDD6D-AEE0-49EB-BAF4-3C5BA258CDB6}"/>
          </ac:spMkLst>
        </pc:spChg>
        <pc:spChg chg="add del mod topLvl">
          <ac:chgData name="Vijay Jayaraman" userId="S::vijjay20@student.hh.se::49409978-bb64-43ed-8651-a6d8087fe3d1" providerId="AD" clId="Web-{BE7D744A-3750-D979-E6FA-B5BC1CF52151}" dt="2021-10-26T21:02:37.277" v="1749"/>
          <ac:spMkLst>
            <pc:docMk/>
            <pc:sldMk cId="2994077125" sldId="912"/>
            <ac:spMk id="5" creationId="{9FDDFE37-B8D2-491F-B37F-57C57CA44509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2:05:31.520" v="2416" actId="20577"/>
          <ac:spMkLst>
            <pc:docMk/>
            <pc:sldMk cId="2994077125" sldId="912"/>
            <ac:spMk id="5" creationId="{DAE8807D-74C3-47EA-BDF2-503547939632}"/>
          </ac:spMkLst>
        </pc:spChg>
        <pc:spChg chg="mod">
          <ac:chgData name="Vijay Jayaraman" userId="S::vijjay20@student.hh.se::49409978-bb64-43ed-8651-a6d8087fe3d1" providerId="AD" clId="Web-{BE7D744A-3750-D979-E6FA-B5BC1CF52151}" dt="2021-10-26T22:06:00.021" v="2430" actId="20577"/>
          <ac:spMkLst>
            <pc:docMk/>
            <pc:sldMk cId="2994077125" sldId="912"/>
            <ac:spMk id="8" creationId="{40A735F8-047D-4275-B181-54594B96FF33}"/>
          </ac:spMkLst>
        </pc:spChg>
        <pc:spChg chg="del">
          <ac:chgData name="Vijay Jayaraman" userId="S::vijjay20@student.hh.se::49409978-bb64-43ed-8651-a6d8087fe3d1" providerId="AD" clId="Web-{BE7D744A-3750-D979-E6FA-B5BC1CF52151}" dt="2021-10-26T13:10:32.164" v="772"/>
          <ac:spMkLst>
            <pc:docMk/>
            <pc:sldMk cId="2994077125" sldId="912"/>
            <ac:spMk id="10" creationId="{CBD250DE-22F5-4DD7-8DAC-828CAC49B65C}"/>
          </ac:spMkLst>
        </pc:spChg>
        <pc:spChg chg="add">
          <ac:chgData name="Vijay Jayaraman" userId="S::vijjay20@student.hh.se::49409978-bb64-43ed-8651-a6d8087fe3d1" providerId="AD" clId="Web-{BE7D744A-3750-D979-E6FA-B5BC1CF52151}" dt="2021-10-26T11:49:53.460" v="660"/>
          <ac:spMkLst>
            <pc:docMk/>
            <pc:sldMk cId="2994077125" sldId="912"/>
            <ac:spMk id="13" creationId="{38CF53FC-8C05-466D-80FB-67EA736C5947}"/>
          </ac:spMkLst>
        </pc:spChg>
        <pc:spChg chg="add">
          <ac:chgData name="Vijay Jayaraman" userId="S::vijjay20@student.hh.se::49409978-bb64-43ed-8651-a6d8087fe3d1" providerId="AD" clId="Web-{BE7D744A-3750-D979-E6FA-B5BC1CF52151}" dt="2021-10-26T11:49:53.460" v="660"/>
          <ac:spMkLst>
            <pc:docMk/>
            <pc:sldMk cId="2994077125" sldId="912"/>
            <ac:spMk id="16" creationId="{7BEE32E7-44A6-4FF9-91FB-F1037421DBFC}"/>
          </ac:spMkLst>
        </pc:spChg>
        <pc:spChg chg="del">
          <ac:chgData name="Vijay Jayaraman" userId="S::vijjay20@student.hh.se::49409978-bb64-43ed-8651-a6d8087fe3d1" providerId="AD" clId="Web-{BE7D744A-3750-D979-E6FA-B5BC1CF52151}" dt="2021-10-26T11:30:23.803" v="558"/>
          <ac:spMkLst>
            <pc:docMk/>
            <pc:sldMk cId="2994077125" sldId="912"/>
            <ac:spMk id="17" creationId="{348D6AE0-62BF-4A82-8852-04574BF3D1F7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0:47:38.048" v="1311" actId="1076"/>
          <ac:spMkLst>
            <pc:docMk/>
            <pc:sldMk cId="2994077125" sldId="912"/>
            <ac:spMk id="17" creationId="{6F942AC0-EB23-4732-AC6D-BA903C8BCE63}"/>
          </ac:spMkLst>
        </pc:spChg>
        <pc:spChg chg="del">
          <ac:chgData name="Vijay Jayaraman" userId="S::vijjay20@student.hh.se::49409978-bb64-43ed-8651-a6d8087fe3d1" providerId="AD" clId="Web-{BE7D744A-3750-D979-E6FA-B5BC1CF52151}" dt="2021-10-26T11:30:28.413" v="559"/>
          <ac:spMkLst>
            <pc:docMk/>
            <pc:sldMk cId="2994077125" sldId="912"/>
            <ac:spMk id="18" creationId="{6C371ACB-10BC-48D2-9568-B557FD66C502}"/>
          </ac:spMkLst>
        </pc:spChg>
        <pc:spChg chg="add del">
          <ac:chgData name="Vijay Jayaraman" userId="S::vijjay20@student.hh.se::49409978-bb64-43ed-8651-a6d8087fe3d1" providerId="AD" clId="Web-{BE7D744A-3750-D979-E6FA-B5BC1CF52151}" dt="2021-10-26T20:44:03.214" v="1207"/>
          <ac:spMkLst>
            <pc:docMk/>
            <pc:sldMk cId="2994077125" sldId="912"/>
            <ac:spMk id="18" creationId="{D9496719-37BA-428B-B0FA-092BD17911C7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0:32:09.273" v="1017" actId="1076"/>
          <ac:spMkLst>
            <pc:docMk/>
            <pc:sldMk cId="2994077125" sldId="912"/>
            <ac:spMk id="19" creationId="{F7F0D1F8-075B-4F4A-B68C-067D3FD1C0BB}"/>
          </ac:spMkLst>
        </pc:spChg>
        <pc:spChg chg="add">
          <ac:chgData name="Vijay Jayaraman" userId="S::vijjay20@student.hh.se::49409978-bb64-43ed-8651-a6d8087fe3d1" providerId="AD" clId="Web-{BE7D744A-3750-D979-E6FA-B5BC1CF52151}" dt="2021-10-26T11:49:53.460" v="660"/>
          <ac:spMkLst>
            <pc:docMk/>
            <pc:sldMk cId="2994077125" sldId="912"/>
            <ac:spMk id="20" creationId="{898EC588-9480-4AD6-A4C5-CFE2C3C9F8B8}"/>
          </ac:spMkLst>
        </pc:spChg>
        <pc:spChg chg="add">
          <ac:chgData name="Vijay Jayaraman" userId="S::vijjay20@student.hh.se::49409978-bb64-43ed-8651-a6d8087fe3d1" providerId="AD" clId="Web-{BE7D744A-3750-D979-E6FA-B5BC1CF52151}" dt="2021-10-26T11:49:53.460" v="660"/>
          <ac:spMkLst>
            <pc:docMk/>
            <pc:sldMk cId="2994077125" sldId="912"/>
            <ac:spMk id="21" creationId="{2AB0E627-2D4F-47EE-8E28-FD0CED973F8E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0:35:35.231" v="1050" actId="14100"/>
          <ac:spMkLst>
            <pc:docMk/>
            <pc:sldMk cId="2994077125" sldId="912"/>
            <ac:spMk id="22" creationId="{26338DEB-47E3-42B4-9C0C-6552B3D49171}"/>
          </ac:spMkLst>
        </pc:spChg>
        <pc:spChg chg="add mod">
          <ac:chgData name="Vijay Jayaraman" userId="S::vijjay20@student.hh.se::49409978-bb64-43ed-8651-a6d8087fe3d1" providerId="AD" clId="Web-{BE7D744A-3750-D979-E6FA-B5BC1CF52151}" dt="2021-10-26T22:05:06.770" v="2401" actId="1076"/>
          <ac:spMkLst>
            <pc:docMk/>
            <pc:sldMk cId="2994077125" sldId="912"/>
            <ac:spMk id="24" creationId="{52084AF5-6EE1-4B80-A7EF-66D244DAC62C}"/>
          </ac:spMkLst>
        </pc:spChg>
        <pc:grpChg chg="add mod topLvl">
          <ac:chgData name="Vijay Jayaraman" userId="S::vijjay20@student.hh.se::49409978-bb64-43ed-8651-a6d8087fe3d1" providerId="AD" clId="Web-{BE7D744A-3750-D979-E6FA-B5BC1CF52151}" dt="2021-10-26T21:02:37.277" v="1749"/>
          <ac:grpSpMkLst>
            <pc:docMk/>
            <pc:sldMk cId="2994077125" sldId="912"/>
            <ac:grpSpMk id="7" creationId="{691A9E1E-F7A0-4747-B681-CCB7180CDE39}"/>
          </ac:grpSpMkLst>
        </pc:grpChg>
        <pc:grpChg chg="add mod">
          <ac:chgData name="Vijay Jayaraman" userId="S::vijjay20@student.hh.se::49409978-bb64-43ed-8651-a6d8087fe3d1" providerId="AD" clId="Web-{BE7D744A-3750-D979-E6FA-B5BC1CF52151}" dt="2021-10-26T20:47:43.454" v="1312" actId="1076"/>
          <ac:grpSpMkLst>
            <pc:docMk/>
            <pc:sldMk cId="2994077125" sldId="912"/>
            <ac:grpSpMk id="10" creationId="{9DF06E88-DBF2-43A5-A826-4ED640D53F95}"/>
          </ac:grpSpMkLst>
        </pc:grpChg>
        <pc:grpChg chg="add mod">
          <ac:chgData name="Vijay Jayaraman" userId="S::vijjay20@student.hh.se::49409978-bb64-43ed-8651-a6d8087fe3d1" providerId="AD" clId="Web-{BE7D744A-3750-D979-E6FA-B5BC1CF52151}" dt="2021-10-26T20:33:36.384" v="1032" actId="1076"/>
          <ac:grpSpMkLst>
            <pc:docMk/>
            <pc:sldMk cId="2994077125" sldId="912"/>
            <ac:grpSpMk id="11" creationId="{44E6C43E-4D0C-4A8B-90FF-0B1BE20ABB8B}"/>
          </ac:grpSpMkLst>
        </pc:grpChg>
        <pc:grpChg chg="del">
          <ac:chgData name="Vijay Jayaraman" userId="S::vijjay20@student.hh.se::49409978-bb64-43ed-8651-a6d8087fe3d1" providerId="AD" clId="Web-{BE7D744A-3750-D979-E6FA-B5BC1CF52151}" dt="2021-10-26T10:49:01.006" v="494"/>
          <ac:grpSpMkLst>
            <pc:docMk/>
            <pc:sldMk cId="2994077125" sldId="912"/>
            <ac:grpSpMk id="23" creationId="{D9272957-7196-429D-AEDC-C7C82C33CC04}"/>
          </ac:grpSpMkLst>
        </pc:grpChg>
        <pc:grpChg chg="del">
          <ac:chgData name="Vijay Jayaraman" userId="S::vijjay20@student.hh.se::49409978-bb64-43ed-8651-a6d8087fe3d1" providerId="AD" clId="Web-{BE7D744A-3750-D979-E6FA-B5BC1CF52151}" dt="2021-10-26T10:49:02.475" v="495"/>
          <ac:grpSpMkLst>
            <pc:docMk/>
            <pc:sldMk cId="2994077125" sldId="912"/>
            <ac:grpSpMk id="26" creationId="{84AB2F26-DAAB-4135-A8C1-B73AA769AACC}"/>
          </ac:grpSpMkLst>
        </pc:grpChg>
        <pc:grpChg chg="add del mod">
          <ac:chgData name="Vijay Jayaraman" userId="S::vijjay20@student.hh.se::49409978-bb64-43ed-8651-a6d8087fe3d1" providerId="AD" clId="Web-{BE7D744A-3750-D979-E6FA-B5BC1CF52151}" dt="2021-10-26T21:02:37.277" v="1749"/>
          <ac:grpSpMkLst>
            <pc:docMk/>
            <pc:sldMk cId="2994077125" sldId="912"/>
            <ac:grpSpMk id="26" creationId="{DAF846E9-248A-4E0C-87C2-0B686EE58DCB}"/>
          </ac:grpSpMkLst>
        </pc:grpChg>
        <pc:grpChg chg="del">
          <ac:chgData name="Vijay Jayaraman" userId="S::vijjay20@student.hh.se::49409978-bb64-43ed-8651-a6d8087fe3d1" providerId="AD" clId="Web-{BE7D744A-3750-D979-E6FA-B5BC1CF52151}" dt="2021-10-26T10:48:58.975" v="493"/>
          <ac:grpSpMkLst>
            <pc:docMk/>
            <pc:sldMk cId="2994077125" sldId="912"/>
            <ac:grpSpMk id="27" creationId="{2D19B69E-1B19-4589-A47E-533CF179D62A}"/>
          </ac:grpSpMkLst>
        </pc:grpChg>
        <pc:picChg chg="add del mod">
          <ac:chgData name="Vijay Jayaraman" userId="S::vijjay20@student.hh.se::49409978-bb64-43ed-8651-a6d8087fe3d1" providerId="AD" clId="Web-{BE7D744A-3750-D979-E6FA-B5BC1CF52151}" dt="2021-10-26T11:44:33.021" v="565"/>
          <ac:picMkLst>
            <pc:docMk/>
            <pc:sldMk cId="2994077125" sldId="912"/>
            <ac:picMk id="3" creationId="{EEF81EF9-9DF3-4777-A530-7CD1969C4F9E}"/>
          </ac:picMkLst>
        </pc:picChg>
        <pc:picChg chg="add del mod">
          <ac:chgData name="Vijay Jayaraman" userId="S::vijjay20@student.hh.se::49409978-bb64-43ed-8651-a6d8087fe3d1" providerId="AD" clId="Web-{BE7D744A-3750-D979-E6FA-B5BC1CF52151}" dt="2021-10-26T11:44:34.427" v="566"/>
          <ac:picMkLst>
            <pc:docMk/>
            <pc:sldMk cId="2994077125" sldId="912"/>
            <ac:picMk id="5" creationId="{7862769A-74C6-46E1-A664-1BFA8FE76819}"/>
          </ac:picMkLst>
        </pc:picChg>
        <pc:picChg chg="add mod">
          <ac:chgData name="Vijay Jayaraman" userId="S::vijjay20@student.hh.se::49409978-bb64-43ed-8651-a6d8087fe3d1" providerId="AD" clId="Web-{BE7D744A-3750-D979-E6FA-B5BC1CF52151}" dt="2021-10-26T20:42:37.352" v="1172" actId="1076"/>
          <ac:picMkLst>
            <pc:docMk/>
            <pc:sldMk cId="2994077125" sldId="912"/>
            <ac:picMk id="9" creationId="{C000FECA-E400-4808-A89B-D1A575D1EDE1}"/>
          </ac:picMkLst>
        </pc:picChg>
        <pc:picChg chg="add">
          <ac:chgData name="Vijay Jayaraman" userId="S::vijjay20@student.hh.se::49409978-bb64-43ed-8651-a6d8087fe3d1" providerId="AD" clId="Web-{BE7D744A-3750-D979-E6FA-B5BC1CF52151}" dt="2021-10-26T11:49:53.460" v="660"/>
          <ac:picMkLst>
            <pc:docMk/>
            <pc:sldMk cId="2994077125" sldId="912"/>
            <ac:picMk id="12" creationId="{7FECB408-06CE-4CC7-8DCB-8847ACE13040}"/>
          </ac:picMkLst>
        </pc:picChg>
        <pc:picChg chg="add">
          <ac:chgData name="Vijay Jayaraman" userId="S::vijjay20@student.hh.se::49409978-bb64-43ed-8651-a6d8087fe3d1" providerId="AD" clId="Web-{BE7D744A-3750-D979-E6FA-B5BC1CF52151}" dt="2021-10-26T11:49:53.460" v="660"/>
          <ac:picMkLst>
            <pc:docMk/>
            <pc:sldMk cId="2994077125" sldId="912"/>
            <ac:picMk id="14" creationId="{9C46652D-F1E5-42D5-9979-0E29876C764D}"/>
          </ac:picMkLst>
        </pc:picChg>
        <pc:picChg chg="add mod">
          <ac:chgData name="Vijay Jayaraman" userId="S::vijjay20@student.hh.se::49409978-bb64-43ed-8651-a6d8087fe3d1" providerId="AD" clId="Web-{BE7D744A-3750-D979-E6FA-B5BC1CF52151}" dt="2021-10-26T20:34:20.589" v="1036" actId="1076"/>
          <ac:picMkLst>
            <pc:docMk/>
            <pc:sldMk cId="2994077125" sldId="912"/>
            <ac:picMk id="15" creationId="{61D618FB-8EFD-482D-847A-E4DFE6EF38AF}"/>
          </ac:picMkLst>
        </pc:picChg>
        <pc:picChg chg="add del mod">
          <ac:chgData name="Vijay Jayaraman" userId="S::vijjay20@student.hh.se::49409978-bb64-43ed-8651-a6d8087fe3d1" providerId="AD" clId="Web-{BE7D744A-3750-D979-E6FA-B5BC1CF52151}" dt="2021-10-26T22:04:39.769" v="2385"/>
          <ac:picMkLst>
            <pc:docMk/>
            <pc:sldMk cId="2994077125" sldId="912"/>
            <ac:picMk id="18" creationId="{39D06313-BE49-45C7-AD01-2ADF5AAFDB4E}"/>
          </ac:picMkLst>
        </pc:picChg>
        <pc:cxnChg chg="add mod">
          <ac:chgData name="Vijay Jayaraman" userId="S::vijjay20@student.hh.se::49409978-bb64-43ed-8651-a6d8087fe3d1" providerId="AD" clId="Web-{BE7D744A-3750-D979-E6FA-B5BC1CF52151}" dt="2021-10-26T20:30:10.816" v="942" actId="1076"/>
          <ac:cxnSpMkLst>
            <pc:docMk/>
            <pc:sldMk cId="2994077125" sldId="912"/>
            <ac:cxnSpMk id="6" creationId="{02B11413-E635-49E3-A1C6-C243BD682989}"/>
          </ac:cxnSpMkLst>
        </pc:cxnChg>
        <pc:cxnChg chg="add mod">
          <ac:chgData name="Vijay Jayaraman" userId="S::vijjay20@student.hh.se::49409978-bb64-43ed-8651-a6d8087fe3d1" providerId="AD" clId="Web-{BE7D744A-3750-D979-E6FA-B5BC1CF52151}" dt="2021-10-26T20:30:21.238" v="945" actId="1076"/>
          <ac:cxnSpMkLst>
            <pc:docMk/>
            <pc:sldMk cId="2994077125" sldId="912"/>
            <ac:cxnSpMk id="23" creationId="{DB205F18-25B6-4399-B447-AD3D6C30FBFE}"/>
          </ac:cxnSpMkLst>
        </pc:cxnChg>
        <pc:cxnChg chg="add del mod">
          <ac:chgData name="Vijay Jayaraman" userId="S::vijjay20@student.hh.se::49409978-bb64-43ed-8651-a6d8087fe3d1" providerId="AD" clId="Web-{BE7D744A-3750-D979-E6FA-B5BC1CF52151}" dt="2021-10-26T20:31:20.959" v="949"/>
          <ac:cxnSpMkLst>
            <pc:docMk/>
            <pc:sldMk cId="2994077125" sldId="912"/>
            <ac:cxnSpMk id="24" creationId="{8486DFA9-0119-430F-8A4F-DE2FE7ED7AFA}"/>
          </ac:cxnSpMkLst>
        </pc:cxnChg>
      </pc:sldChg>
      <pc:sldChg chg="add del replId">
        <pc:chgData name="Vijay Jayaraman" userId="S::vijjay20@student.hh.se::49409978-bb64-43ed-8651-a6d8087fe3d1" providerId="AD" clId="Web-{BE7D744A-3750-D979-E6FA-B5BC1CF52151}" dt="2021-10-26T10:48:37.177" v="490"/>
        <pc:sldMkLst>
          <pc:docMk/>
          <pc:sldMk cId="454359542" sldId="913"/>
        </pc:sldMkLst>
      </pc:sldChg>
      <pc:sldChg chg="add del replId">
        <pc:chgData name="Vijay Jayaraman" userId="S::vijjay20@student.hh.se::49409978-bb64-43ed-8651-a6d8087fe3d1" providerId="AD" clId="Web-{BE7D744A-3750-D979-E6FA-B5BC1CF52151}" dt="2021-10-26T10:48:46.709" v="492"/>
        <pc:sldMkLst>
          <pc:docMk/>
          <pc:sldMk cId="2486276786" sldId="913"/>
        </pc:sldMkLst>
      </pc:sldChg>
      <pc:sldChg chg="addSp delSp modSp add replId">
        <pc:chgData name="Vijay Jayaraman" userId="S::vijjay20@student.hh.se::49409978-bb64-43ed-8651-a6d8087fe3d1" providerId="AD" clId="Web-{BE7D744A-3750-D979-E6FA-B5BC1CF52151}" dt="2021-10-26T22:35:39.876" v="2525" actId="1076"/>
        <pc:sldMkLst>
          <pc:docMk/>
          <pc:sldMk cId="3595271420" sldId="940"/>
        </pc:sldMkLst>
        <pc:spChg chg="mod">
          <ac:chgData name="Vijay Jayaraman" userId="S::vijjay20@student.hh.se::49409978-bb64-43ed-8651-a6d8087fe3d1" providerId="AD" clId="Web-{BE7D744A-3750-D979-E6FA-B5BC1CF52151}" dt="2021-10-26T22:00:42.998" v="2225" actId="20577"/>
          <ac:spMkLst>
            <pc:docMk/>
            <pc:sldMk cId="3595271420" sldId="940"/>
            <ac:spMk id="2" creationId="{472655C7-A3C8-4651-AE48-ACCDB4313B96}"/>
          </ac:spMkLst>
        </pc:spChg>
        <pc:spChg chg="mod">
          <ac:chgData name="Vijay Jayaraman" userId="S::vijjay20@student.hh.se::49409978-bb64-43ed-8651-a6d8087fe3d1" providerId="AD" clId="Web-{BE7D744A-3750-D979-E6FA-B5BC1CF52151}" dt="2021-10-26T22:01:52.625" v="2286" actId="20577"/>
          <ac:spMkLst>
            <pc:docMk/>
            <pc:sldMk cId="3595271420" sldId="940"/>
            <ac:spMk id="8" creationId="{40A735F8-047D-4275-B181-54594B96FF33}"/>
          </ac:spMkLst>
        </pc:spChg>
        <pc:picChg chg="add mod">
          <ac:chgData name="Vijay Jayaraman" userId="S::vijjay20@student.hh.se::49409978-bb64-43ed-8651-a6d8087fe3d1" providerId="AD" clId="Web-{BE7D744A-3750-D979-E6FA-B5BC1CF52151}" dt="2021-10-26T22:35:39.876" v="2525" actId="1076"/>
          <ac:picMkLst>
            <pc:docMk/>
            <pc:sldMk cId="3595271420" sldId="940"/>
            <ac:picMk id="3" creationId="{6C17C7CE-A3E8-4DCC-9149-9C6BAE80E7FA}"/>
          </ac:picMkLst>
        </pc:picChg>
        <pc:picChg chg="del">
          <ac:chgData name="Vijay Jayaraman" userId="S::vijjay20@student.hh.se::49409978-bb64-43ed-8651-a6d8087fe3d1" providerId="AD" clId="Web-{BE7D744A-3750-D979-E6FA-B5BC1CF52151}" dt="2021-10-26T21:16:38.441" v="1772"/>
          <ac:picMkLst>
            <pc:docMk/>
            <pc:sldMk cId="3595271420" sldId="940"/>
            <ac:picMk id="3" creationId="{C0539AA5-1E74-48AD-B72D-278FA6EF1055}"/>
          </ac:picMkLst>
        </pc:picChg>
        <pc:picChg chg="add mod">
          <ac:chgData name="Vijay Jayaraman" userId="S::vijjay20@student.hh.se::49409978-bb64-43ed-8651-a6d8087fe3d1" providerId="AD" clId="Web-{BE7D744A-3750-D979-E6FA-B5BC1CF52151}" dt="2021-10-26T22:35:35.923" v="2524" actId="14100"/>
          <ac:picMkLst>
            <pc:docMk/>
            <pc:sldMk cId="3595271420" sldId="940"/>
            <ac:picMk id="5" creationId="{E0D3B37E-56D1-4BFF-A938-5ECFB3855BC5}"/>
          </ac:picMkLst>
        </pc:picChg>
        <pc:picChg chg="add del mod">
          <ac:chgData name="Vijay Jayaraman" userId="S::vijjay20@student.hh.se::49409978-bb64-43ed-8651-a6d8087fe3d1" providerId="AD" clId="Web-{BE7D744A-3750-D979-E6FA-B5BC1CF52151}" dt="2021-10-26T21:49:31.107" v="1986"/>
          <ac:picMkLst>
            <pc:docMk/>
            <pc:sldMk cId="3595271420" sldId="940"/>
            <ac:picMk id="6" creationId="{B5784E5B-9DCF-493E-9B09-446F3F17DCED}"/>
          </ac:picMkLst>
        </pc:picChg>
      </pc:sldChg>
      <pc:sldChg chg="addSp delSp modSp add del replId">
        <pc:chgData name="Vijay Jayaraman" userId="S::vijjay20@student.hh.se::49409978-bb64-43ed-8651-a6d8087fe3d1" providerId="AD" clId="Web-{BE7D744A-3750-D979-E6FA-B5BC1CF52151}" dt="2021-10-26T22:08:14.024" v="2509"/>
        <pc:sldMkLst>
          <pc:docMk/>
          <pc:sldMk cId="711695930" sldId="944"/>
        </pc:sldMkLst>
        <pc:spChg chg="mod">
          <ac:chgData name="Vijay Jayaraman" userId="S::vijjay20@student.hh.se::49409978-bb64-43ed-8651-a6d8087fe3d1" providerId="AD" clId="Web-{BE7D744A-3750-D979-E6FA-B5BC1CF52151}" dt="2021-10-26T22:00:50.779" v="2232" actId="20577"/>
          <ac:spMkLst>
            <pc:docMk/>
            <pc:sldMk cId="711695930" sldId="944"/>
            <ac:spMk id="2" creationId="{472655C7-A3C8-4651-AE48-ACCDB4313B96}"/>
          </ac:spMkLst>
        </pc:spChg>
        <pc:spChg chg="add del">
          <ac:chgData name="Vijay Jayaraman" userId="S::vijjay20@student.hh.se::49409978-bb64-43ed-8651-a6d8087fe3d1" providerId="AD" clId="Web-{BE7D744A-3750-D979-E6FA-B5BC1CF52151}" dt="2021-10-26T22:08:12.337" v="2508"/>
          <ac:spMkLst>
            <pc:docMk/>
            <pc:sldMk cId="711695930" sldId="944"/>
            <ac:spMk id="6" creationId="{E0AC1EC6-9DFF-417A-9D4B-7AACF7FE26B3}"/>
          </ac:spMkLst>
        </pc:spChg>
        <pc:spChg chg="mod">
          <ac:chgData name="Vijay Jayaraman" userId="S::vijjay20@student.hh.se::49409978-bb64-43ed-8651-a6d8087fe3d1" providerId="AD" clId="Web-{BE7D744A-3750-D979-E6FA-B5BC1CF52151}" dt="2021-10-26T22:01:21.921" v="2235" actId="20577"/>
          <ac:spMkLst>
            <pc:docMk/>
            <pc:sldMk cId="711695930" sldId="944"/>
            <ac:spMk id="8" creationId="{40A735F8-047D-4275-B181-54594B96FF33}"/>
          </ac:spMkLst>
        </pc:spChg>
        <pc:picChg chg="del">
          <ac:chgData name="Vijay Jayaraman" userId="S::vijjay20@student.hh.se::49409978-bb64-43ed-8651-a6d8087fe3d1" providerId="AD" clId="Web-{BE7D744A-3750-D979-E6FA-B5BC1CF52151}" dt="2021-10-26T22:08:00.024" v="2506"/>
          <ac:picMkLst>
            <pc:docMk/>
            <pc:sldMk cId="711695930" sldId="944"/>
            <ac:picMk id="3" creationId="{6C17C7CE-A3E8-4DCC-9149-9C6BAE80E7FA}"/>
          </ac:picMkLst>
        </pc:picChg>
        <pc:picChg chg="del">
          <ac:chgData name="Vijay Jayaraman" userId="S::vijjay20@student.hh.se::49409978-bb64-43ed-8651-a6d8087fe3d1" providerId="AD" clId="Web-{BE7D744A-3750-D979-E6FA-B5BC1CF52151}" dt="2021-10-26T22:07:58.149" v="2505"/>
          <ac:picMkLst>
            <pc:docMk/>
            <pc:sldMk cId="711695930" sldId="944"/>
            <ac:picMk id="5" creationId="{E0D3B37E-56D1-4BFF-A938-5ECFB3855BC5}"/>
          </ac:picMkLst>
        </pc:picChg>
      </pc:sldChg>
      <pc:sldChg chg="delSp modSp add replId">
        <pc:chgData name="Vijay Jayaraman" userId="S::vijjay20@student.hh.se::49409978-bb64-43ed-8651-a6d8087fe3d1" providerId="AD" clId="Web-{BE7D744A-3750-D979-E6FA-B5BC1CF52151}" dt="2021-10-26T22:08:37.541" v="2521"/>
        <pc:sldMkLst>
          <pc:docMk/>
          <pc:sldMk cId="4293322515" sldId="944"/>
        </pc:sldMkLst>
        <pc:spChg chg="mod">
          <ac:chgData name="Vijay Jayaraman" userId="S::vijjay20@student.hh.se::49409978-bb64-43ed-8651-a6d8087fe3d1" providerId="AD" clId="Web-{BE7D744A-3750-D979-E6FA-B5BC1CF52151}" dt="2021-10-26T22:08:30.869" v="2514" actId="20577"/>
          <ac:spMkLst>
            <pc:docMk/>
            <pc:sldMk cId="4293322515" sldId="944"/>
            <ac:spMk id="2" creationId="{472655C7-A3C8-4651-AE48-ACCDB4313B96}"/>
          </ac:spMkLst>
        </pc:spChg>
        <pc:spChg chg="mod">
          <ac:chgData name="Vijay Jayaraman" userId="S::vijjay20@student.hh.se::49409978-bb64-43ed-8651-a6d8087fe3d1" providerId="AD" clId="Web-{BE7D744A-3750-D979-E6FA-B5BC1CF52151}" dt="2021-10-26T22:08:34.681" v="2519" actId="20577"/>
          <ac:spMkLst>
            <pc:docMk/>
            <pc:sldMk cId="4293322515" sldId="944"/>
            <ac:spMk id="8" creationId="{40A735F8-047D-4275-B181-54594B96FF33}"/>
          </ac:spMkLst>
        </pc:spChg>
        <pc:picChg chg="del">
          <ac:chgData name="Vijay Jayaraman" userId="S::vijjay20@student.hh.se::49409978-bb64-43ed-8651-a6d8087fe3d1" providerId="AD" clId="Web-{BE7D744A-3750-D979-E6FA-B5BC1CF52151}" dt="2021-10-26T22:08:36.478" v="2520"/>
          <ac:picMkLst>
            <pc:docMk/>
            <pc:sldMk cId="4293322515" sldId="944"/>
            <ac:picMk id="3" creationId="{6C17C7CE-A3E8-4DCC-9149-9C6BAE80E7FA}"/>
          </ac:picMkLst>
        </pc:picChg>
        <pc:picChg chg="del">
          <ac:chgData name="Vijay Jayaraman" userId="S::vijjay20@student.hh.se::49409978-bb64-43ed-8651-a6d8087fe3d1" providerId="AD" clId="Web-{BE7D744A-3750-D979-E6FA-B5BC1CF52151}" dt="2021-10-26T22:08:37.541" v="2521"/>
          <ac:picMkLst>
            <pc:docMk/>
            <pc:sldMk cId="4293322515" sldId="944"/>
            <ac:picMk id="5" creationId="{E0D3B37E-56D1-4BFF-A938-5ECFB3855BC5}"/>
          </ac:picMkLst>
        </pc:picChg>
      </pc:sldChg>
    </pc:docChg>
  </pc:docChgLst>
  <pc:docChgLst>
    <pc:chgData name="Vijay Jayaraman" userId="S::vijjay20@student.hh.se::49409978-bb64-43ed-8651-a6d8087fe3d1" providerId="AD" clId="Web-{1AD37B9C-819C-B48F-C8B2-57526F3EB430}"/>
    <pc:docChg chg="addSld delSld modSld sldOrd">
      <pc:chgData name="Vijay Jayaraman" userId="S::vijjay20@student.hh.se::49409978-bb64-43ed-8651-a6d8087fe3d1" providerId="AD" clId="Web-{1AD37B9C-819C-B48F-C8B2-57526F3EB430}" dt="2021-10-25T16:03:09.341" v="54"/>
      <pc:docMkLst>
        <pc:docMk/>
      </pc:docMkLst>
      <pc:sldChg chg="addSp delSp modSp">
        <pc:chgData name="Vijay Jayaraman" userId="S::vijjay20@student.hh.se::49409978-bb64-43ed-8651-a6d8087fe3d1" providerId="AD" clId="Web-{1AD37B9C-819C-B48F-C8B2-57526F3EB430}" dt="2021-10-25T16:02:13.916" v="28" actId="1076"/>
        <pc:sldMkLst>
          <pc:docMk/>
          <pc:sldMk cId="1310581820" sldId="882"/>
        </pc:sldMkLst>
        <pc:spChg chg="mod">
          <ac:chgData name="Vijay Jayaraman" userId="S::vijjay20@student.hh.se::49409978-bb64-43ed-8651-a6d8087fe3d1" providerId="AD" clId="Web-{1AD37B9C-819C-B48F-C8B2-57526F3EB430}" dt="2021-10-25T16:02:13.916" v="28" actId="1076"/>
          <ac:spMkLst>
            <pc:docMk/>
            <pc:sldMk cId="1310581820" sldId="882"/>
            <ac:spMk id="2" creationId="{00000000-0000-0000-0000-000000000000}"/>
          </ac:spMkLst>
        </pc:spChg>
        <pc:spChg chg="mod">
          <ac:chgData name="Vijay Jayaraman" userId="S::vijjay20@student.hh.se::49409978-bb64-43ed-8651-a6d8087fe3d1" providerId="AD" clId="Web-{1AD37B9C-819C-B48F-C8B2-57526F3EB430}" dt="2021-10-25T16:01:43.430" v="23" actId="20577"/>
          <ac:spMkLst>
            <pc:docMk/>
            <pc:sldMk cId="1310581820" sldId="882"/>
            <ac:spMk id="3" creationId="{00000000-0000-0000-0000-000000000000}"/>
          </ac:spMkLst>
        </pc:spChg>
        <pc:spChg chg="add del">
          <ac:chgData name="Vijay Jayaraman" userId="S::vijjay20@student.hh.se::49409978-bb64-43ed-8651-a6d8087fe3d1" providerId="AD" clId="Web-{1AD37B9C-819C-B48F-C8B2-57526F3EB430}" dt="2021-10-25T16:02:02.697" v="27"/>
          <ac:spMkLst>
            <pc:docMk/>
            <pc:sldMk cId="1310581820" sldId="882"/>
            <ac:spMk id="5" creationId="{6E2D98FE-7890-401B-B38B-24D3016691F6}"/>
          </ac:spMkLst>
        </pc:spChg>
        <pc:spChg chg="add del">
          <ac:chgData name="Vijay Jayaraman" userId="S::vijjay20@student.hh.se::49409978-bb64-43ed-8651-a6d8087fe3d1" providerId="AD" clId="Web-{1AD37B9C-819C-B48F-C8B2-57526F3EB430}" dt="2021-10-25T16:01:59.884" v="26"/>
          <ac:spMkLst>
            <pc:docMk/>
            <pc:sldMk cId="1310581820" sldId="882"/>
            <ac:spMk id="6" creationId="{C00885F9-F58F-4D15-B0A0-E0348E57E385}"/>
          </ac:spMkLst>
        </pc:spChg>
      </pc:sldChg>
      <pc:sldChg chg="del">
        <pc:chgData name="Vijay Jayaraman" userId="S::vijjay20@student.hh.se::49409978-bb64-43ed-8651-a6d8087fe3d1" providerId="AD" clId="Web-{1AD37B9C-819C-B48F-C8B2-57526F3EB430}" dt="2021-10-25T16:02:36.183" v="38"/>
        <pc:sldMkLst>
          <pc:docMk/>
          <pc:sldMk cId="3080854863" sldId="885"/>
        </pc:sldMkLst>
      </pc:sldChg>
      <pc:sldChg chg="add del replId">
        <pc:chgData name="Vijay Jayaraman" userId="S::vijjay20@student.hh.se::49409978-bb64-43ed-8651-a6d8087fe3d1" providerId="AD" clId="Web-{1AD37B9C-819C-B48F-C8B2-57526F3EB430}" dt="2021-10-25T16:02:53.747" v="47"/>
        <pc:sldMkLst>
          <pc:docMk/>
          <pc:sldMk cId="652346633" sldId="897"/>
        </pc:sldMkLst>
      </pc:sldChg>
      <pc:sldChg chg="delSp modSp add ord replId">
        <pc:chgData name="Vijay Jayaraman" userId="S::vijjay20@student.hh.se::49409978-bb64-43ed-8651-a6d8087fe3d1" providerId="AD" clId="Web-{1AD37B9C-819C-B48F-C8B2-57526F3EB430}" dt="2021-10-25T16:03:07.169" v="52"/>
        <pc:sldMkLst>
          <pc:docMk/>
          <pc:sldMk cId="3998862296" sldId="897"/>
        </pc:sldMkLst>
        <pc:spChg chg="del mod">
          <ac:chgData name="Vijay Jayaraman" userId="S::vijjay20@student.hh.se::49409978-bb64-43ed-8651-a6d8087fe3d1" providerId="AD" clId="Web-{1AD37B9C-819C-B48F-C8B2-57526F3EB430}" dt="2021-10-25T16:03:05.107" v="51"/>
          <ac:spMkLst>
            <pc:docMk/>
            <pc:sldMk cId="3998862296" sldId="897"/>
            <ac:spMk id="3" creationId="{4E84277E-452E-45B2-A9C1-47C1514181DA}"/>
          </ac:spMkLst>
        </pc:spChg>
      </pc:sldChg>
      <pc:sldChg chg="add del replId">
        <pc:chgData name="Vijay Jayaraman" userId="S::vijjay20@student.hh.se::49409978-bb64-43ed-8651-a6d8087fe3d1" providerId="AD" clId="Web-{1AD37B9C-819C-B48F-C8B2-57526F3EB430}" dt="2021-10-25T16:02:55.106" v="48"/>
        <pc:sldMkLst>
          <pc:docMk/>
          <pc:sldMk cId="1852492506" sldId="898"/>
        </pc:sldMkLst>
      </pc:sldChg>
      <pc:sldChg chg="add replId">
        <pc:chgData name="Vijay Jayaraman" userId="S::vijjay20@student.hh.se::49409978-bb64-43ed-8651-a6d8087fe3d1" providerId="AD" clId="Web-{1AD37B9C-819C-B48F-C8B2-57526F3EB430}" dt="2021-10-25T16:03:08.904" v="53"/>
        <pc:sldMkLst>
          <pc:docMk/>
          <pc:sldMk cId="3917199330" sldId="898"/>
        </pc:sldMkLst>
      </pc:sldChg>
      <pc:sldChg chg="add replId">
        <pc:chgData name="Vijay Jayaraman" userId="S::vijjay20@student.hh.se::49409978-bb64-43ed-8651-a6d8087fe3d1" providerId="AD" clId="Web-{1AD37B9C-819C-B48F-C8B2-57526F3EB430}" dt="2021-10-25T16:03:09.341" v="54"/>
        <pc:sldMkLst>
          <pc:docMk/>
          <pc:sldMk cId="117830187" sldId="899"/>
        </pc:sldMkLst>
      </pc:sldChg>
      <pc:sldChg chg="add del replId">
        <pc:chgData name="Vijay Jayaraman" userId="S::vijjay20@student.hh.se::49409978-bb64-43ed-8651-a6d8087fe3d1" providerId="AD" clId="Web-{1AD37B9C-819C-B48F-C8B2-57526F3EB430}" dt="2021-10-25T16:02:50.653" v="46"/>
        <pc:sldMkLst>
          <pc:docMk/>
          <pc:sldMk cId="4260852615" sldId="899"/>
        </pc:sldMkLst>
      </pc:sldChg>
      <pc:sldChg chg="add del replId">
        <pc:chgData name="Vijay Jayaraman" userId="S::vijjay20@student.hh.se::49409978-bb64-43ed-8651-a6d8087fe3d1" providerId="AD" clId="Web-{1AD37B9C-819C-B48F-C8B2-57526F3EB430}" dt="2021-10-25T16:02:48.590" v="45"/>
        <pc:sldMkLst>
          <pc:docMk/>
          <pc:sldMk cId="3028412447" sldId="900"/>
        </pc:sldMkLst>
      </pc:sldChg>
      <pc:sldChg chg="del">
        <pc:chgData name="Vijay Jayaraman" userId="S::vijjay20@student.hh.se::49409978-bb64-43ed-8651-a6d8087fe3d1" providerId="AD" clId="Web-{1AD37B9C-819C-B48F-C8B2-57526F3EB430}" dt="2021-10-25T16:02:34.324" v="37"/>
        <pc:sldMkLst>
          <pc:docMk/>
          <pc:sldMk cId="2662898010" sldId="901"/>
        </pc:sldMkLst>
      </pc:sldChg>
      <pc:sldChg chg="add del replId">
        <pc:chgData name="Vijay Jayaraman" userId="S::vijjay20@student.hh.se::49409978-bb64-43ed-8651-a6d8087fe3d1" providerId="AD" clId="Web-{1AD37B9C-819C-B48F-C8B2-57526F3EB430}" dt="2021-10-25T16:02:47.028" v="44"/>
        <pc:sldMkLst>
          <pc:docMk/>
          <pc:sldMk cId="3969825730" sldId="901"/>
        </pc:sldMkLst>
      </pc:sldChg>
      <pc:sldChg chg="del">
        <pc:chgData name="Vijay Jayaraman" userId="S::vijjay20@student.hh.se::49409978-bb64-43ed-8651-a6d8087fe3d1" providerId="AD" clId="Web-{1AD37B9C-819C-B48F-C8B2-57526F3EB430}" dt="2021-10-25T16:02:33.183" v="36"/>
        <pc:sldMkLst>
          <pc:docMk/>
          <pc:sldMk cId="3837926615" sldId="902"/>
        </pc:sldMkLst>
      </pc:sldChg>
      <pc:sldChg chg="del">
        <pc:chgData name="Vijay Jayaraman" userId="S::vijjay20@student.hh.se::49409978-bb64-43ed-8651-a6d8087fe3d1" providerId="AD" clId="Web-{1AD37B9C-819C-B48F-C8B2-57526F3EB430}" dt="2021-10-25T16:02:31.886" v="35"/>
        <pc:sldMkLst>
          <pc:docMk/>
          <pc:sldMk cId="3947983240" sldId="903"/>
        </pc:sldMkLst>
      </pc:sldChg>
      <pc:sldChg chg="del">
        <pc:chgData name="Vijay Jayaraman" userId="S::vijjay20@student.hh.se::49409978-bb64-43ed-8651-a6d8087fe3d1" providerId="AD" clId="Web-{1AD37B9C-819C-B48F-C8B2-57526F3EB430}" dt="2021-10-25T16:02:30.464" v="34"/>
        <pc:sldMkLst>
          <pc:docMk/>
          <pc:sldMk cId="2347365545" sldId="904"/>
        </pc:sldMkLst>
      </pc:sldChg>
      <pc:sldChg chg="del">
        <pc:chgData name="Vijay Jayaraman" userId="S::vijjay20@student.hh.se::49409978-bb64-43ed-8651-a6d8087fe3d1" providerId="AD" clId="Web-{1AD37B9C-819C-B48F-C8B2-57526F3EB430}" dt="2021-10-25T16:02:29.183" v="33"/>
        <pc:sldMkLst>
          <pc:docMk/>
          <pc:sldMk cId="2896345762" sldId="905"/>
        </pc:sldMkLst>
      </pc:sldChg>
      <pc:sldChg chg="del">
        <pc:chgData name="Vijay Jayaraman" userId="S::vijjay20@student.hh.se::49409978-bb64-43ed-8651-a6d8087fe3d1" providerId="AD" clId="Web-{1AD37B9C-819C-B48F-C8B2-57526F3EB430}" dt="2021-10-25T16:02:27.917" v="32"/>
        <pc:sldMkLst>
          <pc:docMk/>
          <pc:sldMk cId="4078454641" sldId="906"/>
        </pc:sldMkLst>
      </pc:sldChg>
      <pc:sldChg chg="del">
        <pc:chgData name="Vijay Jayaraman" userId="S::vijjay20@student.hh.se::49409978-bb64-43ed-8651-a6d8087fe3d1" providerId="AD" clId="Web-{1AD37B9C-819C-B48F-C8B2-57526F3EB430}" dt="2021-10-25T16:02:24.979" v="30"/>
        <pc:sldMkLst>
          <pc:docMk/>
          <pc:sldMk cId="3794454882" sldId="908"/>
        </pc:sldMkLst>
      </pc:sldChg>
      <pc:sldChg chg="del">
        <pc:chgData name="Vijay Jayaraman" userId="S::vijjay20@student.hh.se::49409978-bb64-43ed-8651-a6d8087fe3d1" providerId="AD" clId="Web-{1AD37B9C-819C-B48F-C8B2-57526F3EB430}" dt="2021-10-25T16:02:26.354" v="31"/>
        <pc:sldMkLst>
          <pc:docMk/>
          <pc:sldMk cId="3789361667" sldId="909"/>
        </pc:sldMkLst>
      </pc:sldChg>
      <pc:sldChg chg="del">
        <pc:chgData name="Vijay Jayaraman" userId="S::vijjay20@student.hh.se::49409978-bb64-43ed-8651-a6d8087fe3d1" providerId="AD" clId="Web-{1AD37B9C-819C-B48F-C8B2-57526F3EB430}" dt="2021-10-25T16:02:23.386" v="29"/>
        <pc:sldMkLst>
          <pc:docMk/>
          <pc:sldMk cId="1090362132" sldId="910"/>
        </pc:sldMkLst>
      </pc:sldChg>
    </pc:docChg>
  </pc:docChgLst>
  <pc:docChgLst>
    <pc:chgData name="Vijay Jayaraman" userId="S::vijjay20@student.hh.se::49409978-bb64-43ed-8651-a6d8087fe3d1" providerId="AD" clId="Web-{DAD4BB15-08A7-3055-B7CF-EE924F48C8E8}"/>
    <pc:docChg chg="addSld modSld">
      <pc:chgData name="Vijay Jayaraman" userId="S::vijjay20@student.hh.se::49409978-bb64-43ed-8651-a6d8087fe3d1" providerId="AD" clId="Web-{DAD4BB15-08A7-3055-B7CF-EE924F48C8E8}" dt="2021-10-26T09:16:26.891" v="1687"/>
      <pc:docMkLst>
        <pc:docMk/>
      </pc:docMkLst>
      <pc:sldChg chg="addSp delSp modSp">
        <pc:chgData name="Vijay Jayaraman" userId="S::vijjay20@student.hh.se::49409978-bb64-43ed-8651-a6d8087fe3d1" providerId="AD" clId="Web-{DAD4BB15-08A7-3055-B7CF-EE924F48C8E8}" dt="2021-10-26T05:40:03.713" v="407" actId="20577"/>
        <pc:sldMkLst>
          <pc:docMk/>
          <pc:sldMk cId="3700356096" sldId="900"/>
        </pc:sldMkLst>
        <pc:spChg chg="mod">
          <ac:chgData name="Vijay Jayaraman" userId="S::vijjay20@student.hh.se::49409978-bb64-43ed-8651-a6d8087fe3d1" providerId="AD" clId="Web-{DAD4BB15-08A7-3055-B7CF-EE924F48C8E8}" dt="2021-10-26T05:30:16.668" v="23" actId="1076"/>
          <ac:spMkLst>
            <pc:docMk/>
            <pc:sldMk cId="3700356096" sldId="900"/>
            <ac:spMk id="2" creationId="{61857921-E85D-4054-9402-3082AF260CF2}"/>
          </ac:spMkLst>
        </pc:spChg>
        <pc:spChg chg="add del mod">
          <ac:chgData name="Vijay Jayaraman" userId="S::vijjay20@student.hh.se::49409978-bb64-43ed-8651-a6d8087fe3d1" providerId="AD" clId="Web-{DAD4BB15-08A7-3055-B7CF-EE924F48C8E8}" dt="2021-10-26T05:40:03.713" v="407" actId="20577"/>
          <ac:spMkLst>
            <pc:docMk/>
            <pc:sldMk cId="3700356096" sldId="900"/>
            <ac:spMk id="3" creationId="{F142E308-3AFF-4CDF-AC27-5549E588CF3D}"/>
          </ac:spMkLst>
        </pc:spChg>
      </pc:sldChg>
      <pc:sldChg chg="addSp delSp modSp new">
        <pc:chgData name="Vijay Jayaraman" userId="S::vijjay20@student.hh.se::49409978-bb64-43ed-8651-a6d8087fe3d1" providerId="AD" clId="Web-{DAD4BB15-08A7-3055-B7CF-EE924F48C8E8}" dt="2021-10-26T07:04:28.241" v="859" actId="20577"/>
        <pc:sldMkLst>
          <pc:docMk/>
          <pc:sldMk cId="2379490120" sldId="901"/>
        </pc:sldMkLst>
        <pc:spChg chg="mod">
          <ac:chgData name="Vijay Jayaraman" userId="S::vijjay20@student.hh.se::49409978-bb64-43ed-8651-a6d8087fe3d1" providerId="AD" clId="Web-{DAD4BB15-08A7-3055-B7CF-EE924F48C8E8}" dt="2021-10-26T06:26:08.901" v="741" actId="20577"/>
          <ac:spMkLst>
            <pc:docMk/>
            <pc:sldMk cId="2379490120" sldId="901"/>
            <ac:spMk id="2" creationId="{472655C7-A3C8-4651-AE48-ACCDB4313B96}"/>
          </ac:spMkLst>
        </pc:spChg>
        <pc:spChg chg="del">
          <ac:chgData name="Vijay Jayaraman" userId="S::vijjay20@student.hh.se::49409978-bb64-43ed-8651-a6d8087fe3d1" providerId="AD" clId="Web-{DAD4BB15-08A7-3055-B7CF-EE924F48C8E8}" dt="2021-10-26T05:45:33.705" v="476"/>
          <ac:spMkLst>
            <pc:docMk/>
            <pc:sldMk cId="2379490120" sldId="901"/>
            <ac:spMk id="3" creationId="{D9532148-49BD-419E-90CA-1C0B8917545F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7:04:28.241" v="859" actId="20577"/>
          <ac:spMkLst>
            <pc:docMk/>
            <pc:sldMk cId="2379490120" sldId="901"/>
            <ac:spMk id="8" creationId="{40A735F8-047D-4275-B181-54594B96FF33}"/>
          </ac:spMkLst>
        </pc:spChg>
        <pc:picChg chg="add mod">
          <ac:chgData name="Vijay Jayaraman" userId="S::vijjay20@student.hh.se::49409978-bb64-43ed-8651-a6d8087fe3d1" providerId="AD" clId="Web-{DAD4BB15-08A7-3055-B7CF-EE924F48C8E8}" dt="2021-10-26T07:03:44.115" v="856" actId="1076"/>
          <ac:picMkLst>
            <pc:docMk/>
            <pc:sldMk cId="2379490120" sldId="901"/>
            <ac:picMk id="3" creationId="{F43A53D8-30FA-43E7-AF5B-60FA11EC38C9}"/>
          </ac:picMkLst>
        </pc:picChg>
        <pc:picChg chg="add del mod ord">
          <ac:chgData name="Vijay Jayaraman" userId="S::vijjay20@student.hh.se::49409978-bb64-43ed-8651-a6d8087fe3d1" providerId="AD" clId="Web-{DAD4BB15-08A7-3055-B7CF-EE924F48C8E8}" dt="2021-10-26T05:46:37.644" v="495"/>
          <ac:picMkLst>
            <pc:docMk/>
            <pc:sldMk cId="2379490120" sldId="901"/>
            <ac:picMk id="5" creationId="{00662C04-C346-42AA-A8AF-96A26CBA04AC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5:57:37.315" v="685"/>
          <ac:picMkLst>
            <pc:docMk/>
            <pc:sldMk cId="2379490120" sldId="901"/>
            <ac:picMk id="6" creationId="{72AB69F4-2951-4690-B59B-197A9A3D557F}"/>
          </ac:picMkLst>
        </pc:picChg>
      </pc:sldChg>
      <pc:sldChg chg="addSp delSp modSp add replId">
        <pc:chgData name="Vijay Jayaraman" userId="S::vijjay20@student.hh.se::49409978-bb64-43ed-8651-a6d8087fe3d1" providerId="AD" clId="Web-{DAD4BB15-08A7-3055-B7CF-EE924F48C8E8}" dt="2021-10-26T05:57:11.674" v="676" actId="20577"/>
        <pc:sldMkLst>
          <pc:docMk/>
          <pc:sldMk cId="3322662676" sldId="902"/>
        </pc:sldMkLst>
        <pc:spChg chg="mod">
          <ac:chgData name="Vijay Jayaraman" userId="S::vijjay20@student.hh.se::49409978-bb64-43ed-8651-a6d8087fe3d1" providerId="AD" clId="Web-{DAD4BB15-08A7-3055-B7CF-EE924F48C8E8}" dt="2021-10-26T05:57:11.674" v="676" actId="20577"/>
          <ac:spMkLst>
            <pc:docMk/>
            <pc:sldMk cId="3322662676" sldId="902"/>
            <ac:spMk id="2" creationId="{61857921-E85D-4054-9402-3082AF260CF2}"/>
          </ac:spMkLst>
        </pc:spChg>
        <pc:spChg chg="mod">
          <ac:chgData name="Vijay Jayaraman" userId="S::vijjay20@student.hh.se::49409978-bb64-43ed-8651-a6d8087fe3d1" providerId="AD" clId="Web-{DAD4BB15-08A7-3055-B7CF-EE924F48C8E8}" dt="2021-10-26T05:56:15.985" v="646" actId="1076"/>
          <ac:spMkLst>
            <pc:docMk/>
            <pc:sldMk cId="3322662676" sldId="902"/>
            <ac:spMk id="3" creationId="{F142E308-3AFF-4CDF-AC27-5549E588CF3D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5:54:12.904" v="578" actId="1076"/>
          <ac:spMkLst>
            <pc:docMk/>
            <pc:sldMk cId="3322662676" sldId="902"/>
            <ac:spMk id="11" creationId="{21B578A5-4C56-4983-85BB-0B135BFA546B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5:53:52.419" v="573" actId="20577"/>
          <ac:spMkLst>
            <pc:docMk/>
            <pc:sldMk cId="3322662676" sldId="902"/>
            <ac:spMk id="12" creationId="{0232542E-2F52-4B3C-8A5F-887C8B28FE55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5:54:37.670" v="583" actId="14100"/>
          <ac:spMkLst>
            <pc:docMk/>
            <pc:sldMk cId="3322662676" sldId="902"/>
            <ac:spMk id="13" creationId="{26BDD897-829F-42DB-9577-621526E7DEE9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5:55:28.250" v="627" actId="1076"/>
          <ac:spMkLst>
            <pc:docMk/>
            <pc:sldMk cId="3322662676" sldId="902"/>
            <ac:spMk id="14" creationId="{3F77772D-2713-4680-877C-C8A9DCA9043D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5:56:36.048" v="652" actId="14100"/>
          <ac:spMkLst>
            <pc:docMk/>
            <pc:sldMk cId="3322662676" sldId="902"/>
            <ac:spMk id="15" creationId="{687CF360-10AA-4570-B315-1EC8E6F70A2D}"/>
          </ac:spMkLst>
        </pc:spChg>
        <pc:picChg chg="add mod">
          <ac:chgData name="Vijay Jayaraman" userId="S::vijjay20@student.hh.se::49409978-bb64-43ed-8651-a6d8087fe3d1" providerId="AD" clId="Web-{DAD4BB15-08A7-3055-B7CF-EE924F48C8E8}" dt="2021-10-26T05:51:59.026" v="525" actId="14100"/>
          <ac:picMkLst>
            <pc:docMk/>
            <pc:sldMk cId="3322662676" sldId="902"/>
            <ac:picMk id="5" creationId="{9E398375-A547-4826-BC5A-9F5453EDCABA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5:53:56.294" v="574"/>
          <ac:picMkLst>
            <pc:docMk/>
            <pc:sldMk cId="3322662676" sldId="902"/>
            <ac:picMk id="6" creationId="{0FA3088E-D8EC-485F-BAC4-DE938ACC43DF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5:45:31.251" v="475"/>
          <ac:picMkLst>
            <pc:docMk/>
            <pc:sldMk cId="3322662676" sldId="902"/>
            <ac:picMk id="7" creationId="{65500982-479E-49FF-ADA9-07FF8CFF54F5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5:45:31.251" v="474"/>
          <ac:picMkLst>
            <pc:docMk/>
            <pc:sldMk cId="3322662676" sldId="902"/>
            <ac:picMk id="8" creationId="{771AAFFA-B315-419E-A3F5-0BCB8E43D94B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5:51:05.790" v="514"/>
          <ac:picMkLst>
            <pc:docMk/>
            <pc:sldMk cId="3322662676" sldId="902"/>
            <ac:picMk id="9" creationId="{184B9249-D1C5-4C08-AEC5-2042108BB6F2}"/>
          </ac:picMkLst>
        </pc:picChg>
        <pc:picChg chg="add mod">
          <ac:chgData name="Vijay Jayaraman" userId="S::vijjay20@student.hh.se::49409978-bb64-43ed-8651-a6d8087fe3d1" providerId="AD" clId="Web-{DAD4BB15-08A7-3055-B7CF-EE924F48C8E8}" dt="2021-10-26T05:54:27.405" v="581" actId="1076"/>
          <ac:picMkLst>
            <pc:docMk/>
            <pc:sldMk cId="3322662676" sldId="902"/>
            <ac:picMk id="10" creationId="{33796105-116B-4F83-A5D3-2AB25F872561}"/>
          </ac:picMkLst>
        </pc:picChg>
      </pc:sldChg>
      <pc:sldChg chg="addSp delSp modSp add replId">
        <pc:chgData name="Vijay Jayaraman" userId="S::vijjay20@student.hh.se::49409978-bb64-43ed-8651-a6d8087fe3d1" providerId="AD" clId="Web-{DAD4BB15-08A7-3055-B7CF-EE924F48C8E8}" dt="2021-10-26T06:23:27.711" v="697" actId="1076"/>
        <pc:sldMkLst>
          <pc:docMk/>
          <pc:sldMk cId="1803543913" sldId="903"/>
        </pc:sldMkLst>
        <pc:spChg chg="mod">
          <ac:chgData name="Vijay Jayaraman" userId="S::vijjay20@student.hh.se::49409978-bb64-43ed-8651-a6d8087fe3d1" providerId="AD" clId="Web-{DAD4BB15-08A7-3055-B7CF-EE924F48C8E8}" dt="2021-10-26T05:57:02.924" v="675" actId="20577"/>
          <ac:spMkLst>
            <pc:docMk/>
            <pc:sldMk cId="1803543913" sldId="903"/>
            <ac:spMk id="2" creationId="{61857921-E85D-4054-9402-3082AF260CF2}"/>
          </ac:spMkLst>
        </pc:spChg>
        <pc:spChg chg="mod">
          <ac:chgData name="Vijay Jayaraman" userId="S::vijjay20@student.hh.se::49409978-bb64-43ed-8651-a6d8087fe3d1" providerId="AD" clId="Web-{DAD4BB15-08A7-3055-B7CF-EE924F48C8E8}" dt="2021-10-26T05:57:28.565" v="684" actId="1076"/>
          <ac:spMkLst>
            <pc:docMk/>
            <pc:sldMk cId="1803543913" sldId="903"/>
            <ac:spMk id="3" creationId="{F142E308-3AFF-4CDF-AC27-5549E588CF3D}"/>
          </ac:spMkLst>
        </pc:spChg>
        <pc:picChg chg="add del mod">
          <ac:chgData name="Vijay Jayaraman" userId="S::vijjay20@student.hh.se::49409978-bb64-43ed-8651-a6d8087fe3d1" providerId="AD" clId="Web-{DAD4BB15-08A7-3055-B7CF-EE924F48C8E8}" dt="2021-10-26T06:23:10.835" v="692"/>
          <ac:picMkLst>
            <pc:docMk/>
            <pc:sldMk cId="1803543913" sldId="903"/>
            <ac:picMk id="5" creationId="{895C7CC0-4A6F-4B97-8551-0D6940420B17}"/>
          </ac:picMkLst>
        </pc:picChg>
        <pc:picChg chg="add mod">
          <ac:chgData name="Vijay Jayaraman" userId="S::vijjay20@student.hh.se::49409978-bb64-43ed-8651-a6d8087fe3d1" providerId="AD" clId="Web-{DAD4BB15-08A7-3055-B7CF-EE924F48C8E8}" dt="2021-10-26T06:23:27.711" v="697" actId="1076"/>
          <ac:picMkLst>
            <pc:docMk/>
            <pc:sldMk cId="1803543913" sldId="903"/>
            <ac:picMk id="6" creationId="{07B475F5-F7B7-48EE-8E91-50CB6708C07E}"/>
          </ac:picMkLst>
        </pc:picChg>
      </pc:sldChg>
      <pc:sldChg chg="addSp delSp modSp add replId">
        <pc:chgData name="Vijay Jayaraman" userId="S::vijjay20@student.hh.se::49409978-bb64-43ed-8651-a6d8087fe3d1" providerId="AD" clId="Web-{DAD4BB15-08A7-3055-B7CF-EE924F48C8E8}" dt="2021-10-26T07:24:28.628" v="992" actId="1076"/>
        <pc:sldMkLst>
          <pc:docMk/>
          <pc:sldMk cId="4185117706" sldId="904"/>
        </pc:sldMkLst>
        <pc:spChg chg="mod">
          <ac:chgData name="Vijay Jayaraman" userId="S::vijjay20@student.hh.se::49409978-bb64-43ed-8651-a6d8087fe3d1" providerId="AD" clId="Web-{DAD4BB15-08A7-3055-B7CF-EE924F48C8E8}" dt="2021-10-26T07:05:01.663" v="878" actId="20577"/>
          <ac:spMkLst>
            <pc:docMk/>
            <pc:sldMk cId="4185117706" sldId="904"/>
            <ac:spMk id="2" creationId="{472655C7-A3C8-4651-AE48-ACCDB4313B96}"/>
          </ac:spMkLst>
        </pc:spChg>
        <pc:spChg chg="mod">
          <ac:chgData name="Vijay Jayaraman" userId="S::vijjay20@student.hh.se::49409978-bb64-43ed-8651-a6d8087fe3d1" providerId="AD" clId="Web-{DAD4BB15-08A7-3055-B7CF-EE924F48C8E8}" dt="2021-10-26T07:24:25.550" v="991" actId="14100"/>
          <ac:spMkLst>
            <pc:docMk/>
            <pc:sldMk cId="4185117706" sldId="904"/>
            <ac:spMk id="8" creationId="{40A735F8-047D-4275-B181-54594B96FF33}"/>
          </ac:spMkLst>
        </pc:spChg>
        <pc:picChg chg="del mod">
          <ac:chgData name="Vijay Jayaraman" userId="S::vijjay20@student.hh.se::49409978-bb64-43ed-8651-a6d8087fe3d1" providerId="AD" clId="Web-{DAD4BB15-08A7-3055-B7CF-EE924F48C8E8}" dt="2021-10-26T07:08:25.981" v="889"/>
          <ac:picMkLst>
            <pc:docMk/>
            <pc:sldMk cId="4185117706" sldId="904"/>
            <ac:picMk id="3" creationId="{F43A53D8-30FA-43E7-AF5B-60FA11EC38C9}"/>
          </ac:picMkLst>
        </pc:picChg>
        <pc:picChg chg="add del mod">
          <ac:chgData name="Vijay Jayaraman" userId="S::vijjay20@student.hh.se::49409978-bb64-43ed-8651-a6d8087fe3d1" providerId="AD" clId="Web-{DAD4BB15-08A7-3055-B7CF-EE924F48C8E8}" dt="2021-10-26T07:06:56.697" v="888"/>
          <ac:picMkLst>
            <pc:docMk/>
            <pc:sldMk cId="4185117706" sldId="904"/>
            <ac:picMk id="5" creationId="{A134A1FD-8DAB-47DA-8B6B-D10DDC935A89}"/>
          </ac:picMkLst>
        </pc:picChg>
        <pc:picChg chg="add mod">
          <ac:chgData name="Vijay Jayaraman" userId="S::vijjay20@student.hh.se::49409978-bb64-43ed-8651-a6d8087fe3d1" providerId="AD" clId="Web-{DAD4BB15-08A7-3055-B7CF-EE924F48C8E8}" dt="2021-10-26T07:24:28.628" v="992" actId="1076"/>
          <ac:picMkLst>
            <pc:docMk/>
            <pc:sldMk cId="4185117706" sldId="904"/>
            <ac:picMk id="6" creationId="{6BEDCE3B-F32C-48CA-AE25-6A3D832E27BA}"/>
          </ac:picMkLst>
        </pc:picChg>
      </pc:sldChg>
      <pc:sldChg chg="addSp delSp modSp add replId">
        <pc:chgData name="Vijay Jayaraman" userId="S::vijjay20@student.hh.se::49409978-bb64-43ed-8651-a6d8087fe3d1" providerId="AD" clId="Web-{DAD4BB15-08A7-3055-B7CF-EE924F48C8E8}" dt="2021-10-26T09:16:26.891" v="1687"/>
        <pc:sldMkLst>
          <pc:docMk/>
          <pc:sldMk cId="2730299489" sldId="905"/>
        </pc:sldMkLst>
        <pc:spChg chg="mod">
          <ac:chgData name="Vijay Jayaraman" userId="S::vijjay20@student.hh.se::49409978-bb64-43ed-8651-a6d8087fe3d1" providerId="AD" clId="Web-{DAD4BB15-08A7-3055-B7CF-EE924F48C8E8}" dt="2021-10-26T08:58:18.371" v="1362"/>
          <ac:spMkLst>
            <pc:docMk/>
            <pc:sldMk cId="2730299489" sldId="905"/>
            <ac:spMk id="2" creationId="{472655C7-A3C8-4651-AE48-ACCDB4313B96}"/>
          </ac:spMkLst>
        </pc:spChg>
        <pc:spChg chg="add del">
          <ac:chgData name="Vijay Jayaraman" userId="S::vijjay20@student.hh.se::49409978-bb64-43ed-8651-a6d8087fe3d1" providerId="AD" clId="Web-{DAD4BB15-08A7-3055-B7CF-EE924F48C8E8}" dt="2021-10-26T08:47:09.296" v="1162"/>
          <ac:spMkLst>
            <pc:docMk/>
            <pc:sldMk cId="2730299489" sldId="905"/>
            <ac:spMk id="3" creationId="{F6DA8049-FD4E-4F6E-8ABA-8BFF255201C1}"/>
          </ac:spMkLst>
        </pc:spChg>
        <pc:spChg chg="mod">
          <ac:chgData name="Vijay Jayaraman" userId="S::vijjay20@student.hh.se::49409978-bb64-43ed-8651-a6d8087fe3d1" providerId="AD" clId="Web-{DAD4BB15-08A7-3055-B7CF-EE924F48C8E8}" dt="2021-10-26T08:58:18.355" v="1361"/>
          <ac:spMkLst>
            <pc:docMk/>
            <pc:sldMk cId="2730299489" sldId="905"/>
            <ac:spMk id="4" creationId="{162C7795-401C-4796-9FC2-3C4E58A4F454}"/>
          </ac:spMkLst>
        </pc:spChg>
        <pc:spChg chg="add del">
          <ac:chgData name="Vijay Jayaraman" userId="S::vijjay20@student.hh.se::49409978-bb64-43ed-8651-a6d8087fe3d1" providerId="AD" clId="Web-{DAD4BB15-08A7-3055-B7CF-EE924F48C8E8}" dt="2021-10-26T08:47:06.733" v="1161"/>
          <ac:spMkLst>
            <pc:docMk/>
            <pc:sldMk cId="2730299489" sldId="905"/>
            <ac:spMk id="5" creationId="{7F10E2D3-8F5B-4EE4-8151-6DDCB96C1EA4}"/>
          </ac:spMkLst>
        </pc:spChg>
        <pc:spChg chg="add del">
          <ac:chgData name="Vijay Jayaraman" userId="S::vijjay20@student.hh.se::49409978-bb64-43ed-8651-a6d8087fe3d1" providerId="AD" clId="Web-{DAD4BB15-08A7-3055-B7CF-EE924F48C8E8}" dt="2021-10-26T08:47:04.296" v="1160"/>
          <ac:spMkLst>
            <pc:docMk/>
            <pc:sldMk cId="2730299489" sldId="905"/>
            <ac:spMk id="7" creationId="{68D63F39-54B1-4E48-84FF-D0424900239A}"/>
          </ac:spMkLst>
        </pc:spChg>
        <pc:spChg chg="mod">
          <ac:chgData name="Vijay Jayaraman" userId="S::vijjay20@student.hh.se::49409978-bb64-43ed-8651-a6d8087fe3d1" providerId="AD" clId="Web-{DAD4BB15-08A7-3055-B7CF-EE924F48C8E8}" dt="2021-10-26T09:09:00.539" v="1682" actId="20577"/>
          <ac:spMkLst>
            <pc:docMk/>
            <pc:sldMk cId="2730299489" sldId="905"/>
            <ac:spMk id="8" creationId="{40A735F8-047D-4275-B181-54594B96FF33}"/>
          </ac:spMkLst>
        </pc:spChg>
        <pc:spChg chg="add del">
          <ac:chgData name="Vijay Jayaraman" userId="S::vijjay20@student.hh.se::49409978-bb64-43ed-8651-a6d8087fe3d1" providerId="AD" clId="Web-{DAD4BB15-08A7-3055-B7CF-EE924F48C8E8}" dt="2021-10-26T08:47:03.483" v="1159"/>
          <ac:spMkLst>
            <pc:docMk/>
            <pc:sldMk cId="2730299489" sldId="905"/>
            <ac:spMk id="9" creationId="{556C340B-ACFB-4748-A153-6145B7B4569B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8:58:18.355" v="1359"/>
          <ac:spMkLst>
            <pc:docMk/>
            <pc:sldMk cId="2730299489" sldId="905"/>
            <ac:spMk id="10" creationId="{CBD250DE-22F5-4DD7-8DAC-828CAC49B65C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5:48.051" v="1609" actId="1076"/>
          <ac:spMkLst>
            <pc:docMk/>
            <pc:sldMk cId="2730299489" sldId="905"/>
            <ac:spMk id="12" creationId="{C298C8C8-D594-4970-B15D-A7838D754332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5:41.223" v="1607" actId="14100"/>
          <ac:spMkLst>
            <pc:docMk/>
            <pc:sldMk cId="2730299489" sldId="905"/>
            <ac:spMk id="13" creationId="{141B04BF-DEF1-4B02-8F20-002EE37DA04F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5:58.942" v="1611" actId="1076"/>
          <ac:spMkLst>
            <pc:docMk/>
            <pc:sldMk cId="2730299489" sldId="905"/>
            <ac:spMk id="14" creationId="{6925D2A2-040A-42A8-BB2E-D5FCC76556AF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6:05.958" v="1612" actId="1076"/>
          <ac:spMkLst>
            <pc:docMk/>
            <pc:sldMk cId="2730299489" sldId="905"/>
            <ac:spMk id="16" creationId="{B143DC46-C043-4C93-81C0-B794ABE22FB4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0:36.483" v="1466" actId="20577"/>
          <ac:spMkLst>
            <pc:docMk/>
            <pc:sldMk cId="2730299489" sldId="905"/>
            <ac:spMk id="17" creationId="{348D6AE0-62BF-4A82-8852-04574BF3D1F7}"/>
          </ac:spMkLst>
        </pc:spChg>
        <pc:spChg chg="add mod">
          <ac:chgData name="Vijay Jayaraman" userId="S::vijjay20@student.hh.se::49409978-bb64-43ed-8651-a6d8087fe3d1" providerId="AD" clId="Web-{DAD4BB15-08A7-3055-B7CF-EE924F48C8E8}" dt="2021-10-26T09:04:06.143" v="1589" actId="1076"/>
          <ac:spMkLst>
            <pc:docMk/>
            <pc:sldMk cId="2730299489" sldId="905"/>
            <ac:spMk id="18" creationId="{6C371ACB-10BC-48D2-9568-B557FD66C502}"/>
          </ac:spMkLst>
        </pc:spChg>
        <pc:graphicFrameChg chg="add mod modGraphic">
          <ac:chgData name="Vijay Jayaraman" userId="S::vijjay20@student.hh.se::49409978-bb64-43ed-8651-a6d8087fe3d1" providerId="AD" clId="Web-{DAD4BB15-08A7-3055-B7CF-EE924F48C8E8}" dt="2021-10-26T09:16:26.891" v="1687"/>
          <ac:graphicFrameMkLst>
            <pc:docMk/>
            <pc:sldMk cId="2730299489" sldId="905"/>
            <ac:graphicFrameMk id="20" creationId="{82528E99-7B88-4BD9-AEED-5BB89D6FDFD7}"/>
          </ac:graphicFrameMkLst>
        </pc:graphicFrameChg>
        <pc:picChg chg="del">
          <ac:chgData name="Vijay Jayaraman" userId="S::vijjay20@student.hh.se::49409978-bb64-43ed-8651-a6d8087fe3d1" providerId="AD" clId="Web-{DAD4BB15-08A7-3055-B7CF-EE924F48C8E8}" dt="2021-10-26T08:07:24.110" v="1003"/>
          <ac:picMkLst>
            <pc:docMk/>
            <pc:sldMk cId="2730299489" sldId="905"/>
            <ac:picMk id="6" creationId="{6BEDCE3B-F32C-48CA-AE25-6A3D832E27BA}"/>
          </ac:picMkLst>
        </pc:picChg>
        <pc:picChg chg="add mod modCrop">
          <ac:chgData name="Vijay Jayaraman" userId="S::vijjay20@student.hh.se::49409978-bb64-43ed-8651-a6d8087fe3d1" providerId="AD" clId="Web-{DAD4BB15-08A7-3055-B7CF-EE924F48C8E8}" dt="2021-10-26T09:05:41.192" v="1605" actId="14100"/>
          <ac:picMkLst>
            <pc:docMk/>
            <pc:sldMk cId="2730299489" sldId="905"/>
            <ac:picMk id="11" creationId="{1EC3B9B1-54F3-493B-8770-36148095F69C}"/>
          </ac:picMkLst>
        </pc:picChg>
        <pc:picChg chg="add mod">
          <ac:chgData name="Vijay Jayaraman" userId="S::vijjay20@student.hh.se::49409978-bb64-43ed-8651-a6d8087fe3d1" providerId="AD" clId="Web-{DAD4BB15-08A7-3055-B7CF-EE924F48C8E8}" dt="2021-10-26T09:05:16.222" v="1596" actId="14100"/>
          <ac:picMkLst>
            <pc:docMk/>
            <pc:sldMk cId="2730299489" sldId="905"/>
            <ac:picMk id="15" creationId="{C49A7B9E-79B6-42FD-BB42-C836ADF3B20B}"/>
          </ac:picMkLst>
        </pc:picChg>
        <pc:picChg chg="add mod">
          <ac:chgData name="Vijay Jayaraman" userId="S::vijjay20@student.hh.se::49409978-bb64-43ed-8651-a6d8087fe3d1" providerId="AD" clId="Web-{DAD4BB15-08A7-3055-B7CF-EE924F48C8E8}" dt="2021-10-26T09:09:35.149" v="1686" actId="1076"/>
          <ac:picMkLst>
            <pc:docMk/>
            <pc:sldMk cId="2730299489" sldId="905"/>
            <ac:picMk id="19" creationId="{8993B527-6EC8-4CC7-9BEA-82F04B4116BD}"/>
          </ac:picMkLst>
        </pc:picChg>
      </pc:sldChg>
      <pc:sldChg chg="modSp add replId">
        <pc:chgData name="Vijay Jayaraman" userId="S::vijjay20@student.hh.se::49409978-bb64-43ed-8651-a6d8087fe3d1" providerId="AD" clId="Web-{DAD4BB15-08A7-3055-B7CF-EE924F48C8E8}" dt="2021-10-26T08:20:52.750" v="1027" actId="20577"/>
        <pc:sldMkLst>
          <pc:docMk/>
          <pc:sldMk cId="3065665843" sldId="906"/>
        </pc:sldMkLst>
        <pc:spChg chg="mod">
          <ac:chgData name="Vijay Jayaraman" userId="S::vijjay20@student.hh.se::49409978-bb64-43ed-8651-a6d8087fe3d1" providerId="AD" clId="Web-{DAD4BB15-08A7-3055-B7CF-EE924F48C8E8}" dt="2021-10-26T08:20:52.750" v="1027" actId="20577"/>
          <ac:spMkLst>
            <pc:docMk/>
            <pc:sldMk cId="3065665843" sldId="906"/>
            <ac:spMk id="2" creationId="{472655C7-A3C8-4651-AE48-ACCDB4313B96}"/>
          </ac:spMkLst>
        </pc:spChg>
      </pc:sldChg>
      <pc:sldChg chg="modSp add replId">
        <pc:chgData name="Vijay Jayaraman" userId="S::vijjay20@student.hh.se::49409978-bb64-43ed-8651-a6d8087fe3d1" providerId="AD" clId="Web-{DAD4BB15-08A7-3055-B7CF-EE924F48C8E8}" dt="2021-10-26T08:20:31.124" v="1013" actId="20577"/>
        <pc:sldMkLst>
          <pc:docMk/>
          <pc:sldMk cId="2789547354" sldId="907"/>
        </pc:sldMkLst>
        <pc:spChg chg="mod">
          <ac:chgData name="Vijay Jayaraman" userId="S::vijjay20@student.hh.se::49409978-bb64-43ed-8651-a6d8087fe3d1" providerId="AD" clId="Web-{DAD4BB15-08A7-3055-B7CF-EE924F48C8E8}" dt="2021-10-26T08:20:31.124" v="1013" actId="20577"/>
          <ac:spMkLst>
            <pc:docMk/>
            <pc:sldMk cId="2789547354" sldId="907"/>
            <ac:spMk id="2" creationId="{472655C7-A3C8-4651-AE48-ACCDB4313B96}"/>
          </ac:spMkLst>
        </pc:spChg>
      </pc:sldChg>
      <pc:sldChg chg="modSp add replId">
        <pc:chgData name="Vijay Jayaraman" userId="S::vijjay20@student.hh.se::49409978-bb64-43ed-8651-a6d8087fe3d1" providerId="AD" clId="Web-{DAD4BB15-08A7-3055-B7CF-EE924F48C8E8}" dt="2021-10-26T08:21:12.594" v="1053" actId="20577"/>
        <pc:sldMkLst>
          <pc:docMk/>
          <pc:sldMk cId="2033341842" sldId="908"/>
        </pc:sldMkLst>
        <pc:spChg chg="mod">
          <ac:chgData name="Vijay Jayaraman" userId="S::vijjay20@student.hh.se::49409978-bb64-43ed-8651-a6d8087fe3d1" providerId="AD" clId="Web-{DAD4BB15-08A7-3055-B7CF-EE924F48C8E8}" dt="2021-10-26T08:21:12.594" v="1053" actId="20577"/>
          <ac:spMkLst>
            <pc:docMk/>
            <pc:sldMk cId="2033341842" sldId="908"/>
            <ac:spMk id="2" creationId="{472655C7-A3C8-4651-AE48-ACCDB4313B96}"/>
          </ac:spMkLst>
        </pc:spChg>
      </pc:sldChg>
      <pc:sldChg chg="modSp add replId">
        <pc:chgData name="Vijay Jayaraman" userId="S::vijjay20@student.hh.se::49409978-bb64-43ed-8651-a6d8087fe3d1" providerId="AD" clId="Web-{DAD4BB15-08A7-3055-B7CF-EE924F48C8E8}" dt="2021-10-26T08:22:13.689" v="1086" actId="20577"/>
        <pc:sldMkLst>
          <pc:docMk/>
          <pc:sldMk cId="227890017" sldId="909"/>
        </pc:sldMkLst>
        <pc:spChg chg="mod">
          <ac:chgData name="Vijay Jayaraman" userId="S::vijjay20@student.hh.se::49409978-bb64-43ed-8651-a6d8087fe3d1" providerId="AD" clId="Web-{DAD4BB15-08A7-3055-B7CF-EE924F48C8E8}" dt="2021-10-26T08:22:13.689" v="1086" actId="20577"/>
          <ac:spMkLst>
            <pc:docMk/>
            <pc:sldMk cId="227890017" sldId="909"/>
            <ac:spMk id="2" creationId="{472655C7-A3C8-4651-AE48-ACCDB4313B96}"/>
          </ac:spMkLst>
        </pc:spChg>
      </pc:sldChg>
      <pc:sldChg chg="new">
        <pc:chgData name="Vijay Jayaraman" userId="S::vijjay20@student.hh.se::49409978-bb64-43ed-8651-a6d8087fe3d1" providerId="AD" clId="Web-{DAD4BB15-08A7-3055-B7CF-EE924F48C8E8}" dt="2021-10-26T08:26:40.663" v="1105"/>
        <pc:sldMkLst>
          <pc:docMk/>
          <pc:sldMk cId="2694803362" sldId="910"/>
        </pc:sldMkLst>
      </pc:sldChg>
      <pc:sldChg chg="new">
        <pc:chgData name="Vijay Jayaraman" userId="S::vijjay20@student.hh.se::49409978-bb64-43ed-8651-a6d8087fe3d1" providerId="AD" clId="Web-{DAD4BB15-08A7-3055-B7CF-EE924F48C8E8}" dt="2021-10-26T08:26:44.475" v="1106"/>
        <pc:sldMkLst>
          <pc:docMk/>
          <pc:sldMk cId="2775426387" sldId="911"/>
        </pc:sldMkLst>
      </pc:sldChg>
    </pc:docChg>
  </pc:docChgLst>
  <pc:docChgLst>
    <pc:chgData name="Saquib Herman" userId="S::saqher20@student.hh.se::499cc715-c8b7-4d40-871d-410302883e32" providerId="AD" clId="Web-{CD5C6A4C-2CE4-472F-9511-A949C0D72694}"/>
    <pc:docChg chg="modSld">
      <pc:chgData name="Saquib Herman" userId="S::saqher20@student.hh.se::499cc715-c8b7-4d40-871d-410302883e32" providerId="AD" clId="Web-{CD5C6A4C-2CE4-472F-9511-A949C0D72694}" dt="2021-10-26T22:33:17.073" v="10" actId="20577"/>
      <pc:docMkLst>
        <pc:docMk/>
      </pc:docMkLst>
      <pc:sldChg chg="modSp">
        <pc:chgData name="Saquib Herman" userId="S::saqher20@student.hh.se::499cc715-c8b7-4d40-871d-410302883e32" providerId="AD" clId="Web-{CD5C6A4C-2CE4-472F-9511-A949C0D72694}" dt="2021-10-26T22:33:17.073" v="10" actId="20577"/>
        <pc:sldMkLst>
          <pc:docMk/>
          <pc:sldMk cId="2595318704" sldId="920"/>
        </pc:sldMkLst>
        <pc:spChg chg="mod">
          <ac:chgData name="Saquib Herman" userId="S::saqher20@student.hh.se::499cc715-c8b7-4d40-871d-410302883e32" providerId="AD" clId="Web-{CD5C6A4C-2CE4-472F-9511-A949C0D72694}" dt="2021-10-26T22:33:17.073" v="10" actId="20577"/>
          <ac:spMkLst>
            <pc:docMk/>
            <pc:sldMk cId="2595318704" sldId="920"/>
            <ac:spMk id="2" creationId="{C22BE291-0923-4527-8C9B-8991CBBFA501}"/>
          </ac:spMkLst>
        </pc:spChg>
      </pc:sldChg>
    </pc:docChg>
  </pc:docChgLst>
  <pc:docChgLst>
    <pc:chgData name="Vijay Jayaraman" userId="S::vijjay20@student.hh.se::49409978-bb64-43ed-8651-a6d8087fe3d1" providerId="AD" clId="Web-{C8548BD4-4AF2-7154-A4CC-9A79270F9F23}"/>
    <pc:docChg chg="addSld delSld modSld sldOrd">
      <pc:chgData name="Vijay Jayaraman" userId="S::vijjay20@student.hh.se::49409978-bb64-43ed-8651-a6d8087fe3d1" providerId="AD" clId="Web-{C8548BD4-4AF2-7154-A4CC-9A79270F9F23}" dt="2021-10-25T19:50:14.826" v="37" actId="20577"/>
      <pc:docMkLst>
        <pc:docMk/>
      </pc:docMkLst>
      <pc:sldChg chg="modSp">
        <pc:chgData name="Vijay Jayaraman" userId="S::vijjay20@student.hh.se::49409978-bb64-43ed-8651-a6d8087fe3d1" providerId="AD" clId="Web-{C8548BD4-4AF2-7154-A4CC-9A79270F9F23}" dt="2021-10-25T19:49:48.685" v="27" actId="20577"/>
        <pc:sldMkLst>
          <pc:docMk/>
          <pc:sldMk cId="1310581820" sldId="882"/>
        </pc:sldMkLst>
        <pc:spChg chg="mod">
          <ac:chgData name="Vijay Jayaraman" userId="S::vijjay20@student.hh.se::49409978-bb64-43ed-8651-a6d8087fe3d1" providerId="AD" clId="Web-{C8548BD4-4AF2-7154-A4CC-9A79270F9F23}" dt="2021-10-25T19:49:48.685" v="27" actId="20577"/>
          <ac:spMkLst>
            <pc:docMk/>
            <pc:sldMk cId="1310581820" sldId="882"/>
            <ac:spMk id="2" creationId="{00000000-0000-0000-0000-000000000000}"/>
          </ac:spMkLst>
        </pc:spChg>
      </pc:sldChg>
      <pc:sldChg chg="del">
        <pc:chgData name="Vijay Jayaraman" userId="S::vijjay20@student.hh.se::49409978-bb64-43ed-8651-a6d8087fe3d1" providerId="AD" clId="Web-{C8548BD4-4AF2-7154-A4CC-9A79270F9F23}" dt="2021-10-25T19:50:05.139" v="30"/>
        <pc:sldMkLst>
          <pc:docMk/>
          <pc:sldMk cId="3998862296" sldId="897"/>
        </pc:sldMkLst>
      </pc:sldChg>
      <pc:sldChg chg="del">
        <pc:chgData name="Vijay Jayaraman" userId="S::vijjay20@student.hh.se::49409978-bb64-43ed-8651-a6d8087fe3d1" providerId="AD" clId="Web-{C8548BD4-4AF2-7154-A4CC-9A79270F9F23}" dt="2021-10-25T19:50:05.842" v="31"/>
        <pc:sldMkLst>
          <pc:docMk/>
          <pc:sldMk cId="3917199330" sldId="898"/>
        </pc:sldMkLst>
      </pc:sldChg>
      <pc:sldChg chg="del">
        <pc:chgData name="Vijay Jayaraman" userId="S::vijjay20@student.hh.se::49409978-bb64-43ed-8651-a6d8087fe3d1" providerId="AD" clId="Web-{C8548BD4-4AF2-7154-A4CC-9A79270F9F23}" dt="2021-10-25T19:50:06.889" v="32"/>
        <pc:sldMkLst>
          <pc:docMk/>
          <pc:sldMk cId="117830187" sldId="899"/>
        </pc:sldMkLst>
      </pc:sldChg>
      <pc:sldChg chg="modSp new ord">
        <pc:chgData name="Vijay Jayaraman" userId="S::vijjay20@student.hh.se::49409978-bb64-43ed-8651-a6d8087fe3d1" providerId="AD" clId="Web-{C8548BD4-4AF2-7154-A4CC-9A79270F9F23}" dt="2021-10-25T19:50:14.826" v="37" actId="20577"/>
        <pc:sldMkLst>
          <pc:docMk/>
          <pc:sldMk cId="3700356096" sldId="900"/>
        </pc:sldMkLst>
        <pc:spChg chg="mod">
          <ac:chgData name="Vijay Jayaraman" userId="S::vijjay20@student.hh.se::49409978-bb64-43ed-8651-a6d8087fe3d1" providerId="AD" clId="Web-{C8548BD4-4AF2-7154-A4CC-9A79270F9F23}" dt="2021-10-25T19:50:14.826" v="37" actId="20577"/>
          <ac:spMkLst>
            <pc:docMk/>
            <pc:sldMk cId="3700356096" sldId="900"/>
            <ac:spMk id="2" creationId="{61857921-E85D-4054-9402-3082AF260CF2}"/>
          </ac:spMkLst>
        </pc:spChg>
      </pc:sldChg>
    </pc:docChg>
  </pc:docChgLst>
  <pc:docChgLst>
    <pc:chgData name="Saquib Herman" userId="S::saqher20@student.hh.se::499cc715-c8b7-4d40-871d-410302883e32" providerId="AD" clId="Web-{8A434AE2-A9A1-40E2-9AFC-1F0BA4E16B9A}"/>
    <pc:docChg chg="addSld delSld modSld sldOrd">
      <pc:chgData name="Saquib Herman" userId="S::saqher20@student.hh.se::499cc715-c8b7-4d40-871d-410302883e32" providerId="AD" clId="Web-{8A434AE2-A9A1-40E2-9AFC-1F0BA4E16B9A}" dt="2021-10-26T22:29:45.838" v="4131" actId="20577"/>
      <pc:docMkLst>
        <pc:docMk/>
      </pc:docMkLst>
      <pc:sldChg chg="del">
        <pc:chgData name="Saquib Herman" userId="S::saqher20@student.hh.se::499cc715-c8b7-4d40-871d-410302883e32" providerId="AD" clId="Web-{8A434AE2-A9A1-40E2-9AFC-1F0BA4E16B9A}" dt="2021-10-26T20:17:08.229" v="308"/>
        <pc:sldMkLst>
          <pc:docMk/>
          <pc:sldMk cId="227890017" sldId="909"/>
        </pc:sldMkLst>
      </pc:sldChg>
      <pc:sldChg chg="addSp delSp modSp">
        <pc:chgData name="Saquib Herman" userId="S::saqher20@student.hh.se::499cc715-c8b7-4d40-871d-410302883e32" providerId="AD" clId="Web-{8A434AE2-A9A1-40E2-9AFC-1F0BA4E16B9A}" dt="2021-10-26T20:53:12.341" v="574" actId="20577"/>
        <pc:sldMkLst>
          <pc:docMk/>
          <pc:sldMk cId="2694803362" sldId="910"/>
        </pc:sldMkLst>
        <pc:spChg chg="mod">
          <ac:chgData name="Saquib Herman" userId="S::saqher20@student.hh.se::499cc715-c8b7-4d40-871d-410302883e32" providerId="AD" clId="Web-{8A434AE2-A9A1-40E2-9AFC-1F0BA4E16B9A}" dt="2021-10-26T20:52:01.433" v="487" actId="20577"/>
          <ac:spMkLst>
            <pc:docMk/>
            <pc:sldMk cId="2694803362" sldId="910"/>
            <ac:spMk id="2" creationId="{299B6ACD-F0B7-4FD5-BFBF-006BB43067A0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29:31.587" v="64"/>
          <ac:spMkLst>
            <pc:docMk/>
            <pc:sldMk cId="2694803362" sldId="910"/>
            <ac:spMk id="3" creationId="{481F6FC8-5A64-4F7E-AEF6-ACDD0072C8D5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0:53:12.341" v="574" actId="20577"/>
          <ac:spMkLst>
            <pc:docMk/>
            <pc:sldMk cId="2694803362" sldId="910"/>
            <ac:spMk id="8" creationId="{7D16F4D5-A19A-4EC7-8259-93613D036549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19:29:16.664" v="61"/>
          <ac:picMkLst>
            <pc:docMk/>
            <pc:sldMk cId="2694803362" sldId="910"/>
            <ac:picMk id="5" creationId="{A49D9ADB-2A09-4340-BF84-8C1C35A6BD63}"/>
          </ac:picMkLst>
        </pc:picChg>
        <pc:picChg chg="add del mod ord">
          <ac:chgData name="Saquib Herman" userId="S::saqher20@student.hh.se::499cc715-c8b7-4d40-871d-410302883e32" providerId="AD" clId="Web-{8A434AE2-A9A1-40E2-9AFC-1F0BA4E16B9A}" dt="2021-10-26T19:29:21.539" v="63"/>
          <ac:picMkLst>
            <pc:docMk/>
            <pc:sldMk cId="2694803362" sldId="910"/>
            <ac:picMk id="6" creationId="{84F167F2-CDF1-4859-8D20-995687075047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20:43:27.140" v="426" actId="14100"/>
          <ac:picMkLst>
            <pc:docMk/>
            <pc:sldMk cId="2694803362" sldId="910"/>
            <ac:picMk id="7" creationId="{7CB2025E-E913-4153-A2D2-51DA3302F894}"/>
          </ac:picMkLst>
        </pc:picChg>
      </pc:sldChg>
      <pc:sldChg chg="addSp delSp modSp">
        <pc:chgData name="Saquib Herman" userId="S::saqher20@student.hh.se::499cc715-c8b7-4d40-871d-410302883e32" providerId="AD" clId="Web-{8A434AE2-A9A1-40E2-9AFC-1F0BA4E16B9A}" dt="2021-10-26T20:54:53.827" v="677" actId="20577"/>
        <pc:sldMkLst>
          <pc:docMk/>
          <pc:sldMk cId="2775426387" sldId="911"/>
        </pc:sldMkLst>
        <pc:spChg chg="mod">
          <ac:chgData name="Saquib Herman" userId="S::saqher20@student.hh.se::499cc715-c8b7-4d40-871d-410302883e32" providerId="AD" clId="Web-{8A434AE2-A9A1-40E2-9AFC-1F0BA4E16B9A}" dt="2021-10-26T20:54:53.827" v="677" actId="20577"/>
          <ac:spMkLst>
            <pc:docMk/>
            <pc:sldMk cId="2775426387" sldId="911"/>
            <ac:spMk id="2" creationId="{72F86816-E7FD-41A7-97E9-9E19D8955379}"/>
          </ac:spMkLst>
        </pc:spChg>
        <pc:spChg chg="del">
          <ac:chgData name="Saquib Herman" userId="S::saqher20@student.hh.se::499cc715-c8b7-4d40-871d-410302883e32" providerId="AD" clId="Web-{8A434AE2-A9A1-40E2-9AFC-1F0BA4E16B9A}" dt="2021-10-26T19:31:26.777" v="100"/>
          <ac:spMkLst>
            <pc:docMk/>
            <pc:sldMk cId="2775426387" sldId="911"/>
            <ac:spMk id="3" creationId="{0E4A77D5-8E92-4DEF-870C-DEE4BCFC5332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0:54:22.795" v="655" actId="20577"/>
          <ac:spMkLst>
            <pc:docMk/>
            <pc:sldMk cId="2775426387" sldId="911"/>
            <ac:spMk id="7" creationId="{7E7C2F1B-5A17-4652-9B19-5F364613722D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1:36.308" v="103" actId="1076"/>
          <ac:picMkLst>
            <pc:docMk/>
            <pc:sldMk cId="2775426387" sldId="911"/>
            <ac:picMk id="5" creationId="{1256A574-70F2-464A-994F-A8D7B663646D}"/>
          </ac:picMkLst>
        </pc:picChg>
      </pc:sldChg>
      <pc:sldChg chg="addSp delSp modSp new ord">
        <pc:chgData name="Saquib Herman" userId="S::saqher20@student.hh.se::499cc715-c8b7-4d40-871d-410302883e32" providerId="AD" clId="Web-{8A434AE2-A9A1-40E2-9AFC-1F0BA4E16B9A}" dt="2021-10-26T19:28:28.851" v="53" actId="20577"/>
        <pc:sldMkLst>
          <pc:docMk/>
          <pc:sldMk cId="2516033655" sldId="913"/>
        </pc:sldMkLst>
        <pc:spChg chg="mod">
          <ac:chgData name="Saquib Herman" userId="S::saqher20@student.hh.se::499cc715-c8b7-4d40-871d-410302883e32" providerId="AD" clId="Web-{8A434AE2-A9A1-40E2-9AFC-1F0BA4E16B9A}" dt="2021-10-26T19:25:48.738" v="48" actId="20577"/>
          <ac:spMkLst>
            <pc:docMk/>
            <pc:sldMk cId="2516033655" sldId="913"/>
            <ac:spMk id="2" creationId="{5E902979-47AD-4164-9FD3-778E62ACEFE5}"/>
          </ac:spMkLst>
        </pc:spChg>
        <pc:spChg chg="add del">
          <ac:chgData name="Saquib Herman" userId="S::saqher20@student.hh.se::499cc715-c8b7-4d40-871d-410302883e32" providerId="AD" clId="Web-{8A434AE2-A9A1-40E2-9AFC-1F0BA4E16B9A}" dt="2021-10-26T19:22:04.717" v="3"/>
          <ac:spMkLst>
            <pc:docMk/>
            <pc:sldMk cId="2516033655" sldId="913"/>
            <ac:spMk id="3" creationId="{9DDA3355-A97D-4D27-B62B-472CCE0C690A}"/>
          </ac:spMkLst>
        </pc:spChg>
        <pc:spChg chg="add mod">
          <ac:chgData name="Saquib Herman" userId="S::saqher20@student.hh.se::499cc715-c8b7-4d40-871d-410302883e32" providerId="AD" clId="Web-{8A434AE2-A9A1-40E2-9AFC-1F0BA4E16B9A}" dt="2021-10-26T19:28:28.851" v="53" actId="20577"/>
          <ac:spMkLst>
            <pc:docMk/>
            <pc:sldMk cId="2516033655" sldId="913"/>
            <ac:spMk id="7" creationId="{A74DB737-4475-4198-AA4E-F01105F4BCFD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19:21:35.701" v="2"/>
          <ac:picMkLst>
            <pc:docMk/>
            <pc:sldMk cId="2516033655" sldId="913"/>
            <ac:picMk id="5" creationId="{30F82CC1-643B-48CF-AE8F-059DE5027591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19:24:40.705" v="44" actId="14100"/>
          <ac:picMkLst>
            <pc:docMk/>
            <pc:sldMk cId="2516033655" sldId="913"/>
            <ac:picMk id="6" creationId="{FFD3C620-B78A-4050-B3E6-0F491C60F220}"/>
          </ac:picMkLst>
        </pc:picChg>
      </pc:sldChg>
      <pc:sldChg chg="addSp delSp modSp new mod modClrScheme chgLayout">
        <pc:chgData name="Saquib Herman" userId="S::saqher20@student.hh.se::499cc715-c8b7-4d40-871d-410302883e32" providerId="AD" clId="Web-{8A434AE2-A9A1-40E2-9AFC-1F0BA4E16B9A}" dt="2021-10-26T21:00:17.381" v="821" actId="20577"/>
        <pc:sldMkLst>
          <pc:docMk/>
          <pc:sldMk cId="2299588789" sldId="914"/>
        </pc:sldMkLst>
        <pc:spChg chg="add del">
          <ac:chgData name="Saquib Herman" userId="S::saqher20@student.hh.se::499cc715-c8b7-4d40-871d-410302883e32" providerId="AD" clId="Web-{8A434AE2-A9A1-40E2-9AFC-1F0BA4E16B9A}" dt="2021-10-26T19:32:42.653" v="119"/>
          <ac:spMkLst>
            <pc:docMk/>
            <pc:sldMk cId="2299588789" sldId="914"/>
            <ac:spMk id="2" creationId="{D06E3E1F-115A-4813-80B9-5A5EE09C4A2F}"/>
          </ac:spMkLst>
        </pc:spChg>
        <pc:spChg chg="del">
          <ac:chgData name="Saquib Herman" userId="S::saqher20@student.hh.se::499cc715-c8b7-4d40-871d-410302883e32" providerId="AD" clId="Web-{8A434AE2-A9A1-40E2-9AFC-1F0BA4E16B9A}" dt="2021-10-26T19:32:28.153" v="115"/>
          <ac:spMkLst>
            <pc:docMk/>
            <pc:sldMk cId="2299588789" sldId="914"/>
            <ac:spMk id="3" creationId="{B8D09700-2A1A-4AF2-9AB0-D50DB213AF32}"/>
          </ac:spMkLst>
        </pc:spChg>
        <pc:spChg chg="mod">
          <ac:chgData name="Saquib Herman" userId="S::saqher20@student.hh.se::499cc715-c8b7-4d40-871d-410302883e32" providerId="AD" clId="Web-{8A434AE2-A9A1-40E2-9AFC-1F0BA4E16B9A}" dt="2021-10-26T19:32:42.653" v="119"/>
          <ac:spMkLst>
            <pc:docMk/>
            <pc:sldMk cId="2299588789" sldId="914"/>
            <ac:spMk id="4" creationId="{1DD554B1-E4C5-47DA-9AE7-DB35B8C8BFCE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0:55:10.046" v="696" actId="20577"/>
          <ac:spMkLst>
            <pc:docMk/>
            <pc:sldMk cId="2299588789" sldId="914"/>
            <ac:spMk id="7" creationId="{C6F0CCDC-8FD1-4D68-A958-B2C49AF26321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1:00:17.381" v="821" actId="20577"/>
          <ac:spMkLst>
            <pc:docMk/>
            <pc:sldMk cId="2299588789" sldId="914"/>
            <ac:spMk id="8" creationId="{EF5762BD-0000-44CC-9701-EECAD0285805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32:42.653" v="118"/>
          <ac:spMkLst>
            <pc:docMk/>
            <pc:sldMk cId="2299588789" sldId="914"/>
            <ac:spMk id="10" creationId="{1D06423E-58B5-4F42-AD73-78C696D4AF71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32:42.653" v="118"/>
          <ac:spMkLst>
            <pc:docMk/>
            <pc:sldMk cId="2299588789" sldId="914"/>
            <ac:spMk id="12" creationId="{17368E86-3177-4411-BEAC-2FEBDBC371A9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2:42.653" v="119"/>
          <ac:picMkLst>
            <pc:docMk/>
            <pc:sldMk cId="2299588789" sldId="914"/>
            <ac:picMk id="5" creationId="{99E0ADDC-1801-4E16-87FE-607D20874A15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01:28.258" v="880" actId="20577"/>
        <pc:sldMkLst>
          <pc:docMk/>
          <pc:sldMk cId="3910637998" sldId="915"/>
        </pc:sldMkLst>
        <pc:spChg chg="mod">
          <ac:chgData name="Saquib Herman" userId="S::saqher20@student.hh.se::499cc715-c8b7-4d40-871d-410302883e32" providerId="AD" clId="Web-{8A434AE2-A9A1-40E2-9AFC-1F0BA4E16B9A}" dt="2021-10-26T21:00:52.757" v="823" actId="20577"/>
          <ac:spMkLst>
            <pc:docMk/>
            <pc:sldMk cId="3910637998" sldId="915"/>
            <ac:spMk id="2" creationId="{6C070585-A93E-4703-B9F6-C7BE28BE197F}"/>
          </ac:spMkLst>
        </pc:spChg>
        <pc:spChg chg="del">
          <ac:chgData name="Saquib Herman" userId="S::saqher20@student.hh.se::499cc715-c8b7-4d40-871d-410302883e32" providerId="AD" clId="Web-{8A434AE2-A9A1-40E2-9AFC-1F0BA4E16B9A}" dt="2021-10-26T19:33:00.404" v="121"/>
          <ac:spMkLst>
            <pc:docMk/>
            <pc:sldMk cId="3910637998" sldId="915"/>
            <ac:spMk id="3" creationId="{B2CEE891-0502-4E8E-B01A-348DC2466E06}"/>
          </ac:spMkLst>
        </pc:spChg>
        <pc:spChg chg="mod">
          <ac:chgData name="Saquib Herman" userId="S::saqher20@student.hh.se::499cc715-c8b7-4d40-871d-410302883e32" providerId="AD" clId="Web-{8A434AE2-A9A1-40E2-9AFC-1F0BA4E16B9A}" dt="2021-10-26T21:01:28.258" v="880" actId="20577"/>
          <ac:spMkLst>
            <pc:docMk/>
            <pc:sldMk cId="3910637998" sldId="915"/>
            <ac:spMk id="4" creationId="{404C5BE3-CDB7-4FEA-9314-7D97BF49C264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3:00.404" v="121"/>
          <ac:picMkLst>
            <pc:docMk/>
            <pc:sldMk cId="3910637998" sldId="915"/>
            <ac:picMk id="6" creationId="{AEBE4558-438E-43D0-8DBF-10246017AA9B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04:02.371" v="1065" actId="20577"/>
        <pc:sldMkLst>
          <pc:docMk/>
          <pc:sldMk cId="2639825986" sldId="916"/>
        </pc:sldMkLst>
        <pc:spChg chg="mod">
          <ac:chgData name="Saquib Herman" userId="S::saqher20@student.hh.se::499cc715-c8b7-4d40-871d-410302883e32" providerId="AD" clId="Web-{8A434AE2-A9A1-40E2-9AFC-1F0BA4E16B9A}" dt="2021-10-26T19:33:51.780" v="138" actId="20577"/>
          <ac:spMkLst>
            <pc:docMk/>
            <pc:sldMk cId="2639825986" sldId="916"/>
            <ac:spMk id="2" creationId="{DDA05361-8EED-403F-864C-521D5EB86F32}"/>
          </ac:spMkLst>
        </pc:spChg>
        <pc:spChg chg="del">
          <ac:chgData name="Saquib Herman" userId="S::saqher20@student.hh.se::499cc715-c8b7-4d40-871d-410302883e32" providerId="AD" clId="Web-{8A434AE2-A9A1-40E2-9AFC-1F0BA4E16B9A}" dt="2021-10-26T19:33:19.326" v="123"/>
          <ac:spMkLst>
            <pc:docMk/>
            <pc:sldMk cId="2639825986" sldId="916"/>
            <ac:spMk id="3" creationId="{588AE4BF-793D-49E8-A0A9-44332C36B71C}"/>
          </ac:spMkLst>
        </pc:spChg>
        <pc:spChg chg="mod">
          <ac:chgData name="Saquib Herman" userId="S::saqher20@student.hh.se::499cc715-c8b7-4d40-871d-410302883e32" providerId="AD" clId="Web-{8A434AE2-A9A1-40E2-9AFC-1F0BA4E16B9A}" dt="2021-10-26T21:04:02.371" v="1065" actId="20577"/>
          <ac:spMkLst>
            <pc:docMk/>
            <pc:sldMk cId="2639825986" sldId="916"/>
            <ac:spMk id="4" creationId="{C2E8B7BB-ED37-47D7-BD06-05DA8A65054B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3:19.326" v="123"/>
          <ac:picMkLst>
            <pc:docMk/>
            <pc:sldMk cId="2639825986" sldId="916"/>
            <ac:picMk id="6" creationId="{3C9E8113-5949-45DF-A45D-0D7A2333D32B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06:14.343" v="1136" actId="20577"/>
        <pc:sldMkLst>
          <pc:docMk/>
          <pc:sldMk cId="2380226401" sldId="917"/>
        </pc:sldMkLst>
        <pc:spChg chg="mod">
          <ac:chgData name="Saquib Herman" userId="S::saqher20@student.hh.se::499cc715-c8b7-4d40-871d-410302883e32" providerId="AD" clId="Web-{8A434AE2-A9A1-40E2-9AFC-1F0BA4E16B9A}" dt="2021-10-26T21:05:46.420" v="1109" actId="20577"/>
          <ac:spMkLst>
            <pc:docMk/>
            <pc:sldMk cId="2380226401" sldId="917"/>
            <ac:spMk id="2" creationId="{9EEA4C4D-7DF3-40B1-8A3D-CAEF9189FC5C}"/>
          </ac:spMkLst>
        </pc:spChg>
        <pc:spChg chg="del">
          <ac:chgData name="Saquib Herman" userId="S::saqher20@student.hh.se::499cc715-c8b7-4d40-871d-410302883e32" providerId="AD" clId="Web-{8A434AE2-A9A1-40E2-9AFC-1F0BA4E16B9A}" dt="2021-10-26T19:34:19.515" v="140"/>
          <ac:spMkLst>
            <pc:docMk/>
            <pc:sldMk cId="2380226401" sldId="917"/>
            <ac:spMk id="3" creationId="{607D1472-4F67-4582-B678-34A91844128A}"/>
          </ac:spMkLst>
        </pc:spChg>
        <pc:spChg chg="mod">
          <ac:chgData name="Saquib Herman" userId="S::saqher20@student.hh.se::499cc715-c8b7-4d40-871d-410302883e32" providerId="AD" clId="Web-{8A434AE2-A9A1-40E2-9AFC-1F0BA4E16B9A}" dt="2021-10-26T21:06:14.343" v="1136" actId="20577"/>
          <ac:spMkLst>
            <pc:docMk/>
            <pc:sldMk cId="2380226401" sldId="917"/>
            <ac:spMk id="4" creationId="{4D658E9A-E071-4B72-940D-6786D1DEFF7D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1:05:12.935" v="1093" actId="14100"/>
          <ac:picMkLst>
            <pc:docMk/>
            <pc:sldMk cId="2380226401" sldId="917"/>
            <ac:picMk id="6" creationId="{AE3B48EC-84E0-447D-BE24-B6A75979104C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21:05:04.169" v="1091" actId="1076"/>
          <ac:picMkLst>
            <pc:docMk/>
            <pc:sldMk cId="2380226401" sldId="917"/>
            <ac:picMk id="7" creationId="{72E0DD5C-5E8F-4DA0-ADB6-16A6E533230E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22:12.948" v="1561" actId="20577"/>
        <pc:sldMkLst>
          <pc:docMk/>
          <pc:sldMk cId="3092351921" sldId="918"/>
        </pc:sldMkLst>
        <pc:spChg chg="mod">
          <ac:chgData name="Saquib Herman" userId="S::saqher20@student.hh.se::499cc715-c8b7-4d40-871d-410302883e32" providerId="AD" clId="Web-{8A434AE2-A9A1-40E2-9AFC-1F0BA4E16B9A}" dt="2021-10-26T21:06:30.234" v="1143" actId="20577"/>
          <ac:spMkLst>
            <pc:docMk/>
            <pc:sldMk cId="3092351921" sldId="918"/>
            <ac:spMk id="2" creationId="{BA907D97-C2B2-4DDB-88B3-448FB754D8B0}"/>
          </ac:spMkLst>
        </pc:spChg>
        <pc:spChg chg="del">
          <ac:chgData name="Saquib Herman" userId="S::saqher20@student.hh.se::499cc715-c8b7-4d40-871d-410302883e32" providerId="AD" clId="Web-{8A434AE2-A9A1-40E2-9AFC-1F0BA4E16B9A}" dt="2021-10-26T19:35:29.266" v="155"/>
          <ac:spMkLst>
            <pc:docMk/>
            <pc:sldMk cId="3092351921" sldId="918"/>
            <ac:spMk id="3" creationId="{600AC283-1A44-4BAE-A766-30752DD706EC}"/>
          </ac:spMkLst>
        </pc:spChg>
        <pc:spChg chg="mod">
          <ac:chgData name="Saquib Herman" userId="S::saqher20@student.hh.se::499cc715-c8b7-4d40-871d-410302883e32" providerId="AD" clId="Web-{8A434AE2-A9A1-40E2-9AFC-1F0BA4E16B9A}" dt="2021-10-26T21:22:12.948" v="1561" actId="20577"/>
          <ac:spMkLst>
            <pc:docMk/>
            <pc:sldMk cId="3092351921" sldId="918"/>
            <ac:spMk id="4" creationId="{F23FBC09-8A97-4A4F-954E-7835BB1F9AAF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5:29.266" v="155"/>
          <ac:picMkLst>
            <pc:docMk/>
            <pc:sldMk cId="3092351921" sldId="918"/>
            <ac:picMk id="6" creationId="{70C6EE92-ECA1-4B25-AB56-67ADC93BD14A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13:38.743" v="1495" actId="20577"/>
        <pc:sldMkLst>
          <pc:docMk/>
          <pc:sldMk cId="878330682" sldId="919"/>
        </pc:sldMkLst>
        <pc:spChg chg="mod">
          <ac:chgData name="Saquib Herman" userId="S::saqher20@student.hh.se::499cc715-c8b7-4d40-871d-410302883e32" providerId="AD" clId="Web-{8A434AE2-A9A1-40E2-9AFC-1F0BA4E16B9A}" dt="2021-10-26T21:12:35.742" v="1466" actId="20577"/>
          <ac:spMkLst>
            <pc:docMk/>
            <pc:sldMk cId="878330682" sldId="919"/>
            <ac:spMk id="2" creationId="{6DEAC7DB-7145-4729-8DC2-9910A877891F}"/>
          </ac:spMkLst>
        </pc:spChg>
        <pc:spChg chg="add del">
          <ac:chgData name="Saquib Herman" userId="S::saqher20@student.hh.se::499cc715-c8b7-4d40-871d-410302883e32" providerId="AD" clId="Web-{8A434AE2-A9A1-40E2-9AFC-1F0BA4E16B9A}" dt="2021-10-26T19:36:04.252" v="159"/>
          <ac:spMkLst>
            <pc:docMk/>
            <pc:sldMk cId="878330682" sldId="919"/>
            <ac:spMk id="3" creationId="{7F895C84-4C12-41B6-867D-EF597E463A83}"/>
          </ac:spMkLst>
        </pc:spChg>
        <pc:spChg chg="mod">
          <ac:chgData name="Saquib Herman" userId="S::saqher20@student.hh.se::499cc715-c8b7-4d40-871d-410302883e32" providerId="AD" clId="Web-{8A434AE2-A9A1-40E2-9AFC-1F0BA4E16B9A}" dt="2021-10-26T21:13:38.743" v="1495" actId="20577"/>
          <ac:spMkLst>
            <pc:docMk/>
            <pc:sldMk cId="878330682" sldId="919"/>
            <ac:spMk id="4" creationId="{CB84A9B9-5002-4371-B6CC-4FBC46520B53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19:35:51.595" v="158"/>
          <ac:picMkLst>
            <pc:docMk/>
            <pc:sldMk cId="878330682" sldId="919"/>
            <ac:picMk id="6" creationId="{3FEC9D2F-B6B1-4E6A-8F1A-9CD54A9EFA78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19:36:17.471" v="163" actId="14100"/>
          <ac:picMkLst>
            <pc:docMk/>
            <pc:sldMk cId="878330682" sldId="919"/>
            <ac:picMk id="7" creationId="{3946DA7A-90EF-40F3-80E4-CE3417F265CB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19:36:23.580" v="165" actId="14100"/>
          <ac:picMkLst>
            <pc:docMk/>
            <pc:sldMk cId="878330682" sldId="919"/>
            <ac:picMk id="8" creationId="{C98DE5E2-55CE-4403-AE3C-2E769DFA8093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14:03.028" v="1516" actId="20577"/>
        <pc:sldMkLst>
          <pc:docMk/>
          <pc:sldMk cId="2595318704" sldId="920"/>
        </pc:sldMkLst>
        <pc:spChg chg="mod">
          <ac:chgData name="Saquib Herman" userId="S::saqher20@student.hh.se::499cc715-c8b7-4d40-871d-410302883e32" providerId="AD" clId="Web-{8A434AE2-A9A1-40E2-9AFC-1F0BA4E16B9A}" dt="2021-10-26T21:14:03.028" v="1516" actId="20577"/>
          <ac:spMkLst>
            <pc:docMk/>
            <pc:sldMk cId="2595318704" sldId="920"/>
            <ac:spMk id="2" creationId="{C22BE291-0923-4527-8C9B-8991CBBFA501}"/>
          </ac:spMkLst>
        </pc:spChg>
        <pc:spChg chg="del">
          <ac:chgData name="Saquib Herman" userId="S::saqher20@student.hh.se::499cc715-c8b7-4d40-871d-410302883e32" providerId="AD" clId="Web-{8A434AE2-A9A1-40E2-9AFC-1F0BA4E16B9A}" dt="2021-10-26T19:36:47.503" v="167"/>
          <ac:spMkLst>
            <pc:docMk/>
            <pc:sldMk cId="2595318704" sldId="920"/>
            <ac:spMk id="3" creationId="{B2E2188C-A63B-4A5C-BE06-F67C719C7EDE}"/>
          </ac:spMkLst>
        </pc:spChg>
        <pc:spChg chg="mod">
          <ac:chgData name="Saquib Herman" userId="S::saqher20@student.hh.se::499cc715-c8b7-4d40-871d-410302883e32" providerId="AD" clId="Web-{8A434AE2-A9A1-40E2-9AFC-1F0BA4E16B9A}" dt="2021-10-26T19:37:01.487" v="171" actId="1076"/>
          <ac:spMkLst>
            <pc:docMk/>
            <pc:sldMk cId="2595318704" sldId="920"/>
            <ac:spMk id="4" creationId="{7E18B426-8AB5-426D-8978-D864B4B5DCD3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7:21.410" v="176" actId="14100"/>
          <ac:picMkLst>
            <pc:docMk/>
            <pc:sldMk cId="2595318704" sldId="920"/>
            <ac:picMk id="6" creationId="{AA64A4C1-F337-437D-ACBD-99F251350E84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20:03:32.882" v="307" actId="14100"/>
          <ac:picMkLst>
            <pc:docMk/>
            <pc:sldMk cId="2595318704" sldId="920"/>
            <ac:picMk id="7" creationId="{E76B590C-A8EB-45DA-8322-9A6919387298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24:18.997" v="1698" actId="20577"/>
        <pc:sldMkLst>
          <pc:docMk/>
          <pc:sldMk cId="1132615987" sldId="921"/>
        </pc:sldMkLst>
        <pc:spChg chg="mod">
          <ac:chgData name="Saquib Herman" userId="S::saqher20@student.hh.se::499cc715-c8b7-4d40-871d-410302883e32" providerId="AD" clId="Web-{8A434AE2-A9A1-40E2-9AFC-1F0BA4E16B9A}" dt="2021-10-26T21:22:35.933" v="1578" actId="20577"/>
          <ac:spMkLst>
            <pc:docMk/>
            <pc:sldMk cId="1132615987" sldId="921"/>
            <ac:spMk id="2" creationId="{09370E43-2F02-4B7F-8505-0379E754AB84}"/>
          </ac:spMkLst>
        </pc:spChg>
        <pc:spChg chg="del">
          <ac:chgData name="Saquib Herman" userId="S::saqher20@student.hh.se::499cc715-c8b7-4d40-871d-410302883e32" providerId="AD" clId="Web-{8A434AE2-A9A1-40E2-9AFC-1F0BA4E16B9A}" dt="2021-10-26T19:37:35.863" v="178"/>
          <ac:spMkLst>
            <pc:docMk/>
            <pc:sldMk cId="1132615987" sldId="921"/>
            <ac:spMk id="3" creationId="{64C37077-4451-4887-AD62-D2CBDF076311}"/>
          </ac:spMkLst>
        </pc:spChg>
        <pc:spChg chg="mod">
          <ac:chgData name="Saquib Herman" userId="S::saqher20@student.hh.se::499cc715-c8b7-4d40-871d-410302883e32" providerId="AD" clId="Web-{8A434AE2-A9A1-40E2-9AFC-1F0BA4E16B9A}" dt="2021-10-26T21:24:18.997" v="1698" actId="20577"/>
          <ac:spMkLst>
            <pc:docMk/>
            <pc:sldMk cId="1132615987" sldId="921"/>
            <ac:spMk id="4" creationId="{1E3F70AC-FACA-4791-8B57-F9380F16DD8D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7:35.863" v="178"/>
          <ac:picMkLst>
            <pc:docMk/>
            <pc:sldMk cId="1132615987" sldId="921"/>
            <ac:picMk id="6" creationId="{F83DD0F9-E3F4-464A-BCB0-0EE7DCAFD8B4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24:54.201" v="1715" actId="20577"/>
        <pc:sldMkLst>
          <pc:docMk/>
          <pc:sldMk cId="3351142794" sldId="922"/>
        </pc:sldMkLst>
        <pc:spChg chg="mod">
          <ac:chgData name="Saquib Herman" userId="S::saqher20@student.hh.se::499cc715-c8b7-4d40-871d-410302883e32" providerId="AD" clId="Web-{8A434AE2-A9A1-40E2-9AFC-1F0BA4E16B9A}" dt="2021-10-26T21:24:54.201" v="1715" actId="20577"/>
          <ac:spMkLst>
            <pc:docMk/>
            <pc:sldMk cId="3351142794" sldId="922"/>
            <ac:spMk id="2" creationId="{BFF77FFF-10F1-49B0-A896-1BAC58352E64}"/>
          </ac:spMkLst>
        </pc:spChg>
        <pc:spChg chg="del">
          <ac:chgData name="Saquib Herman" userId="S::saqher20@student.hh.se::499cc715-c8b7-4d40-871d-410302883e32" providerId="AD" clId="Web-{8A434AE2-A9A1-40E2-9AFC-1F0BA4E16B9A}" dt="2021-10-26T19:37:54.863" v="180"/>
          <ac:spMkLst>
            <pc:docMk/>
            <pc:sldMk cId="3351142794" sldId="922"/>
            <ac:spMk id="3" creationId="{FA8BC51B-30FB-473E-BC72-211D8E52BC37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38:06.364" v="183" actId="1076"/>
          <ac:picMkLst>
            <pc:docMk/>
            <pc:sldMk cId="3351142794" sldId="922"/>
            <ac:picMk id="6" creationId="{B66CF7A8-01AA-4C1C-A0AB-B4902173A355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19:38:21.270" v="189" actId="14100"/>
          <ac:picMkLst>
            <pc:docMk/>
            <pc:sldMk cId="3351142794" sldId="922"/>
            <ac:picMk id="7" creationId="{9BCCA70D-57D7-418A-8947-76275D16C8F5}"/>
          </ac:picMkLst>
        </pc:picChg>
      </pc:sldChg>
      <pc:sldChg chg="addSp delSp modSp new mod modClrScheme chgLayout">
        <pc:chgData name="Saquib Herman" userId="S::saqher20@student.hh.se::499cc715-c8b7-4d40-871d-410302883e32" providerId="AD" clId="Web-{8A434AE2-A9A1-40E2-9AFC-1F0BA4E16B9A}" dt="2021-10-26T19:43:58.278" v="230" actId="20577"/>
        <pc:sldMkLst>
          <pc:docMk/>
          <pc:sldMk cId="588777442" sldId="923"/>
        </pc:sldMkLst>
        <pc:spChg chg="add del">
          <ac:chgData name="Saquib Herman" userId="S::saqher20@student.hh.se::499cc715-c8b7-4d40-871d-410302883e32" providerId="AD" clId="Web-{8A434AE2-A9A1-40E2-9AFC-1F0BA4E16B9A}" dt="2021-10-26T19:42:07.166" v="209"/>
          <ac:spMkLst>
            <pc:docMk/>
            <pc:sldMk cId="588777442" sldId="923"/>
            <ac:spMk id="2" creationId="{628752C0-127D-4EA4-963C-2F35EC5A83C7}"/>
          </ac:spMkLst>
        </pc:spChg>
        <pc:spChg chg="add del">
          <ac:chgData name="Saquib Herman" userId="S::saqher20@student.hh.se::499cc715-c8b7-4d40-871d-410302883e32" providerId="AD" clId="Web-{8A434AE2-A9A1-40E2-9AFC-1F0BA4E16B9A}" dt="2021-10-26T19:41:20.071" v="202"/>
          <ac:spMkLst>
            <pc:docMk/>
            <pc:sldMk cId="588777442" sldId="923"/>
            <ac:spMk id="3" creationId="{6B0E871F-A645-4688-874A-A3724155209D}"/>
          </ac:spMkLst>
        </pc:spChg>
        <pc:spChg chg="add del">
          <ac:chgData name="Saquib Herman" userId="S::saqher20@student.hh.se::499cc715-c8b7-4d40-871d-410302883e32" providerId="AD" clId="Web-{8A434AE2-A9A1-40E2-9AFC-1F0BA4E16B9A}" dt="2021-10-26T19:42:07.166" v="209"/>
          <ac:spMkLst>
            <pc:docMk/>
            <pc:sldMk cId="588777442" sldId="923"/>
            <ac:spMk id="4" creationId="{B6F4679C-FA96-4B3F-8078-A9C48299A99F}"/>
          </ac:spMkLst>
        </pc:spChg>
        <pc:spChg chg="mod modVis">
          <ac:chgData name="Saquib Herman" userId="S::saqher20@student.hh.se::499cc715-c8b7-4d40-871d-410302883e32" providerId="AD" clId="Web-{8A434AE2-A9A1-40E2-9AFC-1F0BA4E16B9A}" dt="2021-10-26T19:42:07.166" v="209"/>
          <ac:spMkLst>
            <pc:docMk/>
            <pc:sldMk cId="588777442" sldId="923"/>
            <ac:spMk id="5" creationId="{7E653D4B-5019-47B0-99CF-015F2170A0C4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40:26.273" v="200"/>
          <ac:spMkLst>
            <pc:docMk/>
            <pc:sldMk cId="588777442" sldId="923"/>
            <ac:spMk id="8" creationId="{33137720-4BE4-402D-B8D7-61626E315995}"/>
          </ac:spMkLst>
        </pc:spChg>
        <pc:spChg chg="add mod">
          <ac:chgData name="Saquib Herman" userId="S::saqher20@student.hh.se::499cc715-c8b7-4d40-871d-410302883e32" providerId="AD" clId="Web-{8A434AE2-A9A1-40E2-9AFC-1F0BA4E16B9A}" dt="2021-10-26T19:43:58.278" v="230" actId="20577"/>
          <ac:spMkLst>
            <pc:docMk/>
            <pc:sldMk cId="588777442" sldId="923"/>
            <ac:spMk id="11" creationId="{FC235B0A-C5B9-419F-84C8-FBB43662A62F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42:07.166" v="208"/>
          <ac:spMkLst>
            <pc:docMk/>
            <pc:sldMk cId="588777442" sldId="923"/>
            <ac:spMk id="12" creationId="{A150C77B-6C11-49DE-B082-F4BD15EDAD0F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42:04.697" v="206"/>
          <ac:spMkLst>
            <pc:docMk/>
            <pc:sldMk cId="588777442" sldId="923"/>
            <ac:spMk id="15" creationId="{4CBE1BE0-9862-44CD-BFDC-F0733FA40961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42:04.697" v="206"/>
          <ac:spMkLst>
            <pc:docMk/>
            <pc:sldMk cId="588777442" sldId="923"/>
            <ac:spMk id="17" creationId="{A32B3E86-C2CB-408E-A1A9-12F0D0204DD7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19:39:08.084" v="193"/>
          <ac:picMkLst>
            <pc:docMk/>
            <pc:sldMk cId="588777442" sldId="923"/>
            <ac:picMk id="6" creationId="{FD2DDF83-786B-4375-9110-A4AF8FD1BC4E}"/>
          </ac:picMkLst>
        </pc:picChg>
        <pc:picChg chg="add del mod ord">
          <ac:chgData name="Saquib Herman" userId="S::saqher20@student.hh.se::499cc715-c8b7-4d40-871d-410302883e32" providerId="AD" clId="Web-{8A434AE2-A9A1-40E2-9AFC-1F0BA4E16B9A}" dt="2021-10-26T19:40:26.273" v="201"/>
          <ac:picMkLst>
            <pc:docMk/>
            <pc:sldMk cId="588777442" sldId="923"/>
            <ac:picMk id="7" creationId="{ECEE8237-BB7E-459F-B352-B066856FFD3C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19:42:07.166" v="209"/>
          <ac:picMkLst>
            <pc:docMk/>
            <pc:sldMk cId="588777442" sldId="923"/>
            <ac:picMk id="10" creationId="{69B19A00-B93F-41C7-8D73-D8F8DF901554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28:43.425" v="1846" actId="20577"/>
        <pc:sldMkLst>
          <pc:docMk/>
          <pc:sldMk cId="342869937" sldId="924"/>
        </pc:sldMkLst>
        <pc:spChg chg="mod">
          <ac:chgData name="Saquib Herman" userId="S::saqher20@student.hh.se::499cc715-c8b7-4d40-871d-410302883e32" providerId="AD" clId="Web-{8A434AE2-A9A1-40E2-9AFC-1F0BA4E16B9A}" dt="2021-10-26T19:45:36.905" v="244" actId="20577"/>
          <ac:spMkLst>
            <pc:docMk/>
            <pc:sldMk cId="342869937" sldId="924"/>
            <ac:spMk id="2" creationId="{88B825B2-2448-42DD-BE40-5E8724FD92C6}"/>
          </ac:spMkLst>
        </pc:spChg>
        <pc:spChg chg="del">
          <ac:chgData name="Saquib Herman" userId="S::saqher20@student.hh.se::499cc715-c8b7-4d40-871d-410302883e32" providerId="AD" clId="Web-{8A434AE2-A9A1-40E2-9AFC-1F0BA4E16B9A}" dt="2021-10-26T19:44:14.919" v="231"/>
          <ac:spMkLst>
            <pc:docMk/>
            <pc:sldMk cId="342869937" sldId="924"/>
            <ac:spMk id="3" creationId="{F336533B-6FA3-44EC-8DC1-7DD802A9093B}"/>
          </ac:spMkLst>
        </pc:spChg>
        <pc:spChg chg="mod">
          <ac:chgData name="Saquib Herman" userId="S::saqher20@student.hh.se::499cc715-c8b7-4d40-871d-410302883e32" providerId="AD" clId="Web-{8A434AE2-A9A1-40E2-9AFC-1F0BA4E16B9A}" dt="2021-10-26T21:28:43.425" v="1846" actId="20577"/>
          <ac:spMkLst>
            <pc:docMk/>
            <pc:sldMk cId="342869937" sldId="924"/>
            <ac:spMk id="4" creationId="{97543173-3F54-4107-A339-835929BD91C4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19:45:14.717" v="236"/>
          <ac:spMkLst>
            <pc:docMk/>
            <pc:sldMk cId="342869937" sldId="924"/>
            <ac:spMk id="8" creationId="{9502EE61-46EC-45F4-A598-A8B28726DD9C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19:45:13.623" v="235"/>
          <ac:picMkLst>
            <pc:docMk/>
            <pc:sldMk cId="342869937" sldId="924"/>
            <ac:picMk id="6" creationId="{60DB0559-AB4D-4363-9D46-E878C6954481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19:45:23.108" v="239" actId="14100"/>
          <ac:picMkLst>
            <pc:docMk/>
            <pc:sldMk cId="342869937" sldId="924"/>
            <ac:picMk id="9" creationId="{66515E04-B53D-453E-A5CA-4EA6FABD6235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32:43.524" v="1985" actId="20577"/>
        <pc:sldMkLst>
          <pc:docMk/>
          <pc:sldMk cId="3448553097" sldId="925"/>
        </pc:sldMkLst>
        <pc:spChg chg="mod">
          <ac:chgData name="Saquib Herman" userId="S::saqher20@student.hh.se::499cc715-c8b7-4d40-871d-410302883e32" providerId="AD" clId="Web-{8A434AE2-A9A1-40E2-9AFC-1F0BA4E16B9A}" dt="2021-10-26T21:29:33.036" v="1859" actId="20577"/>
          <ac:spMkLst>
            <pc:docMk/>
            <pc:sldMk cId="3448553097" sldId="925"/>
            <ac:spMk id="2" creationId="{28427200-7E47-4250-A349-F70149DC5BD3}"/>
          </ac:spMkLst>
        </pc:spChg>
        <pc:spChg chg="del">
          <ac:chgData name="Saquib Herman" userId="S::saqher20@student.hh.se::499cc715-c8b7-4d40-871d-410302883e32" providerId="AD" clId="Web-{8A434AE2-A9A1-40E2-9AFC-1F0BA4E16B9A}" dt="2021-10-26T19:46:12.968" v="246"/>
          <ac:spMkLst>
            <pc:docMk/>
            <pc:sldMk cId="3448553097" sldId="925"/>
            <ac:spMk id="3" creationId="{29B95905-80AA-4B49-85DE-F7526FDDABC1}"/>
          </ac:spMkLst>
        </pc:spChg>
        <pc:spChg chg="mod">
          <ac:chgData name="Saquib Herman" userId="S::saqher20@student.hh.se::499cc715-c8b7-4d40-871d-410302883e32" providerId="AD" clId="Web-{8A434AE2-A9A1-40E2-9AFC-1F0BA4E16B9A}" dt="2021-10-26T21:32:43.524" v="1985" actId="20577"/>
          <ac:spMkLst>
            <pc:docMk/>
            <pc:sldMk cId="3448553097" sldId="925"/>
            <ac:spMk id="4" creationId="{E8AD17A4-96D7-4AFC-9BED-0D0A63BABD88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46:17.859" v="248" actId="14100"/>
          <ac:picMkLst>
            <pc:docMk/>
            <pc:sldMk cId="3448553097" sldId="925"/>
            <ac:picMk id="6" creationId="{9C69768F-6067-4276-A925-BB39521EB6B9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36:42.545" v="2135" actId="20577"/>
        <pc:sldMkLst>
          <pc:docMk/>
          <pc:sldMk cId="2117759528" sldId="926"/>
        </pc:sldMkLst>
        <pc:spChg chg="mod">
          <ac:chgData name="Saquib Herman" userId="S::saqher20@student.hh.se::499cc715-c8b7-4d40-871d-410302883e32" providerId="AD" clId="Web-{8A434AE2-A9A1-40E2-9AFC-1F0BA4E16B9A}" dt="2021-10-26T21:33:05.978" v="1998" actId="20577"/>
          <ac:spMkLst>
            <pc:docMk/>
            <pc:sldMk cId="2117759528" sldId="926"/>
            <ac:spMk id="2" creationId="{A05728C3-F563-4206-B634-5FEFC5C739D1}"/>
          </ac:spMkLst>
        </pc:spChg>
        <pc:spChg chg="del">
          <ac:chgData name="Saquib Herman" userId="S::saqher20@student.hh.se::499cc715-c8b7-4d40-871d-410302883e32" providerId="AD" clId="Web-{8A434AE2-A9A1-40E2-9AFC-1F0BA4E16B9A}" dt="2021-10-26T19:47:07.266" v="250"/>
          <ac:spMkLst>
            <pc:docMk/>
            <pc:sldMk cId="2117759528" sldId="926"/>
            <ac:spMk id="3" creationId="{1F0582C8-E781-467A-9E95-47D0825E0170}"/>
          </ac:spMkLst>
        </pc:spChg>
        <pc:spChg chg="mod">
          <ac:chgData name="Saquib Herman" userId="S::saqher20@student.hh.se::499cc715-c8b7-4d40-871d-410302883e32" providerId="AD" clId="Web-{8A434AE2-A9A1-40E2-9AFC-1F0BA4E16B9A}" dt="2021-10-26T21:36:42.545" v="2135" actId="20577"/>
          <ac:spMkLst>
            <pc:docMk/>
            <pc:sldMk cId="2117759528" sldId="926"/>
            <ac:spMk id="4" creationId="{D08DB2DD-518B-4645-8992-C0FA9703DB20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47:11.938" v="252" actId="14100"/>
          <ac:picMkLst>
            <pc:docMk/>
            <pc:sldMk cId="2117759528" sldId="926"/>
            <ac:picMk id="6" creationId="{495FB317-EDA8-4410-ACEE-038D9A13131F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03:15.631" v="2867" actId="20577"/>
        <pc:sldMkLst>
          <pc:docMk/>
          <pc:sldMk cId="973689992" sldId="927"/>
        </pc:sldMkLst>
        <pc:spChg chg="mod">
          <ac:chgData name="Saquib Herman" userId="S::saqher20@student.hh.se::499cc715-c8b7-4d40-871d-410302883e32" providerId="AD" clId="Web-{8A434AE2-A9A1-40E2-9AFC-1F0BA4E16B9A}" dt="2021-10-26T22:01:36.410" v="2742" actId="20577"/>
          <ac:spMkLst>
            <pc:docMk/>
            <pc:sldMk cId="973689992" sldId="927"/>
            <ac:spMk id="2" creationId="{25D8CBC0-4C2B-4789-B111-B47FEF041B37}"/>
          </ac:spMkLst>
        </pc:spChg>
        <pc:spChg chg="del">
          <ac:chgData name="Saquib Herman" userId="S::saqher20@student.hh.se::499cc715-c8b7-4d40-871d-410302883e32" providerId="AD" clId="Web-{8A434AE2-A9A1-40E2-9AFC-1F0BA4E16B9A}" dt="2021-10-26T19:49:07.207" v="254"/>
          <ac:spMkLst>
            <pc:docMk/>
            <pc:sldMk cId="973689992" sldId="927"/>
            <ac:spMk id="3" creationId="{711079CE-3E84-4F71-B101-3AA73D089CA1}"/>
          </ac:spMkLst>
        </pc:spChg>
        <pc:spChg chg="mod">
          <ac:chgData name="Saquib Herman" userId="S::saqher20@student.hh.se::499cc715-c8b7-4d40-871d-410302883e32" providerId="AD" clId="Web-{8A434AE2-A9A1-40E2-9AFC-1F0BA4E16B9A}" dt="2021-10-26T22:03:15.631" v="2867" actId="20577"/>
          <ac:spMkLst>
            <pc:docMk/>
            <pc:sldMk cId="973689992" sldId="927"/>
            <ac:spMk id="4" creationId="{9185F968-55AB-4D64-97A9-5AE993922BFD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49:12.004" v="256" actId="14100"/>
          <ac:picMkLst>
            <pc:docMk/>
            <pc:sldMk cId="973689992" sldId="927"/>
            <ac:picMk id="6" creationId="{49532A17-C0E8-4234-8425-06D2F58F09B3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06:44.120" v="3016" actId="20577"/>
        <pc:sldMkLst>
          <pc:docMk/>
          <pc:sldMk cId="683334268" sldId="928"/>
        </pc:sldMkLst>
        <pc:spChg chg="mod">
          <ac:chgData name="Saquib Herman" userId="S::saqher20@student.hh.se::499cc715-c8b7-4d40-871d-410302883e32" providerId="AD" clId="Web-{8A434AE2-A9A1-40E2-9AFC-1F0BA4E16B9A}" dt="2021-10-26T22:03:26.256" v="2868" actId="20577"/>
          <ac:spMkLst>
            <pc:docMk/>
            <pc:sldMk cId="683334268" sldId="928"/>
            <ac:spMk id="2" creationId="{AC83498E-8DF6-4693-9DC1-AC3806FBDC7F}"/>
          </ac:spMkLst>
        </pc:spChg>
        <pc:spChg chg="del">
          <ac:chgData name="Saquib Herman" userId="S::saqher20@student.hh.se::499cc715-c8b7-4d40-871d-410302883e32" providerId="AD" clId="Web-{8A434AE2-A9A1-40E2-9AFC-1F0BA4E16B9A}" dt="2021-10-26T19:50:02.817" v="269"/>
          <ac:spMkLst>
            <pc:docMk/>
            <pc:sldMk cId="683334268" sldId="928"/>
            <ac:spMk id="3" creationId="{4B82A09A-36CF-4910-ACCD-939BCF6C5BBB}"/>
          </ac:spMkLst>
        </pc:spChg>
        <pc:spChg chg="mod">
          <ac:chgData name="Saquib Herman" userId="S::saqher20@student.hh.se::499cc715-c8b7-4d40-871d-410302883e32" providerId="AD" clId="Web-{8A434AE2-A9A1-40E2-9AFC-1F0BA4E16B9A}" dt="2021-10-26T22:06:44.120" v="3016" actId="20577"/>
          <ac:spMkLst>
            <pc:docMk/>
            <pc:sldMk cId="683334268" sldId="928"/>
            <ac:spMk id="4" creationId="{37A5C8B9-3D3D-4095-BAF0-E635EF7D3FAA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0:06.489" v="271" actId="14100"/>
          <ac:picMkLst>
            <pc:docMk/>
            <pc:sldMk cId="683334268" sldId="928"/>
            <ac:picMk id="6" creationId="{0B6740F3-DEAE-4826-856A-3BEE1A506835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0:41.172" v="3094" actId="14100"/>
        <pc:sldMkLst>
          <pc:docMk/>
          <pc:sldMk cId="2973932936" sldId="929"/>
        </pc:sldMkLst>
        <pc:spChg chg="mod">
          <ac:chgData name="Saquib Herman" userId="S::saqher20@student.hh.se::499cc715-c8b7-4d40-871d-410302883e32" providerId="AD" clId="Web-{8A434AE2-A9A1-40E2-9AFC-1F0BA4E16B9A}" dt="2021-10-26T22:10:36.750" v="3093" actId="14100"/>
          <ac:spMkLst>
            <pc:docMk/>
            <pc:sldMk cId="2973932936" sldId="929"/>
            <ac:spMk id="2" creationId="{8B388826-8423-4AD3-A0A3-849331D282A9}"/>
          </ac:spMkLst>
        </pc:spChg>
        <pc:spChg chg="del">
          <ac:chgData name="Saquib Herman" userId="S::saqher20@student.hh.se::499cc715-c8b7-4d40-871d-410302883e32" providerId="AD" clId="Web-{8A434AE2-A9A1-40E2-9AFC-1F0BA4E16B9A}" dt="2021-10-26T19:50:54.709" v="273"/>
          <ac:spMkLst>
            <pc:docMk/>
            <pc:sldMk cId="2973932936" sldId="929"/>
            <ac:spMk id="3" creationId="{A696CE85-EAC3-4097-B40F-C23B35BA7D3C}"/>
          </ac:spMkLst>
        </pc:spChg>
        <pc:spChg chg="mod">
          <ac:chgData name="Saquib Herman" userId="S::saqher20@student.hh.se::499cc715-c8b7-4d40-871d-410302883e32" providerId="AD" clId="Web-{8A434AE2-A9A1-40E2-9AFC-1F0BA4E16B9A}" dt="2021-10-26T22:10:41.172" v="3094" actId="14100"/>
          <ac:spMkLst>
            <pc:docMk/>
            <pc:sldMk cId="2973932936" sldId="929"/>
            <ac:spMk id="4" creationId="{BBBA2808-C771-40B9-A027-5028BCE58687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2:10:30.984" v="3092" actId="14100"/>
          <ac:picMkLst>
            <pc:docMk/>
            <pc:sldMk cId="2973932936" sldId="929"/>
            <ac:picMk id="6" creationId="{27B7F570-757B-47DE-8F98-EE84D92A6CAB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1:48.314" v="3145" actId="20577"/>
        <pc:sldMkLst>
          <pc:docMk/>
          <pc:sldMk cId="2847229413" sldId="930"/>
        </pc:sldMkLst>
        <pc:spChg chg="mod">
          <ac:chgData name="Saquib Herman" userId="S::saqher20@student.hh.se::499cc715-c8b7-4d40-871d-410302883e32" providerId="AD" clId="Web-{8A434AE2-A9A1-40E2-9AFC-1F0BA4E16B9A}" dt="2021-10-26T22:11:04.735" v="3099" actId="14100"/>
          <ac:spMkLst>
            <pc:docMk/>
            <pc:sldMk cId="2847229413" sldId="930"/>
            <ac:spMk id="2" creationId="{BC5BB88F-17E0-4AE7-A81E-CF55F6A33281}"/>
          </ac:spMkLst>
        </pc:spChg>
        <pc:spChg chg="del">
          <ac:chgData name="Saquib Herman" userId="S::saqher20@student.hh.se::499cc715-c8b7-4d40-871d-410302883e32" providerId="AD" clId="Web-{8A434AE2-A9A1-40E2-9AFC-1F0BA4E16B9A}" dt="2021-10-26T19:52:03.851" v="277"/>
          <ac:spMkLst>
            <pc:docMk/>
            <pc:sldMk cId="2847229413" sldId="930"/>
            <ac:spMk id="3" creationId="{70992178-0D0F-4340-AC77-EEAF69911B4C}"/>
          </ac:spMkLst>
        </pc:spChg>
        <pc:spChg chg="mod">
          <ac:chgData name="Saquib Herman" userId="S::saqher20@student.hh.se::499cc715-c8b7-4d40-871d-410302883e32" providerId="AD" clId="Web-{8A434AE2-A9A1-40E2-9AFC-1F0BA4E16B9A}" dt="2021-10-26T22:11:48.314" v="3145" actId="20577"/>
          <ac:spMkLst>
            <pc:docMk/>
            <pc:sldMk cId="2847229413" sldId="930"/>
            <ac:spMk id="4" creationId="{9C25C6D1-BA96-4322-A328-178AFDEACF84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2:11:00.407" v="3098" actId="14100"/>
          <ac:picMkLst>
            <pc:docMk/>
            <pc:sldMk cId="2847229413" sldId="930"/>
            <ac:picMk id="6" creationId="{0C0E6C75-5C27-4B12-9046-FC4D4C0FEBF7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4:11.192" v="3250" actId="20577"/>
        <pc:sldMkLst>
          <pc:docMk/>
          <pc:sldMk cId="3629861361" sldId="931"/>
        </pc:sldMkLst>
        <pc:spChg chg="mod">
          <ac:chgData name="Saquib Herman" userId="S::saqher20@student.hh.se::499cc715-c8b7-4d40-871d-410302883e32" providerId="AD" clId="Web-{8A434AE2-A9A1-40E2-9AFC-1F0BA4E16B9A}" dt="2021-10-26T22:14:11.192" v="3250" actId="20577"/>
          <ac:spMkLst>
            <pc:docMk/>
            <pc:sldMk cId="3629861361" sldId="931"/>
            <ac:spMk id="2" creationId="{068A59BB-BDE0-4C7D-9693-1B47DCDC0424}"/>
          </ac:spMkLst>
        </pc:spChg>
        <pc:spChg chg="del">
          <ac:chgData name="Saquib Herman" userId="S::saqher20@student.hh.se::499cc715-c8b7-4d40-871d-410302883e32" providerId="AD" clId="Web-{8A434AE2-A9A1-40E2-9AFC-1F0BA4E16B9A}" dt="2021-10-26T19:53:31.806" v="281"/>
          <ac:spMkLst>
            <pc:docMk/>
            <pc:sldMk cId="3629861361" sldId="931"/>
            <ac:spMk id="3" creationId="{AA902D73-2E8E-4F3D-95CF-220880925D88}"/>
          </ac:spMkLst>
        </pc:spChg>
        <pc:spChg chg="mod">
          <ac:chgData name="Saquib Herman" userId="S::saqher20@student.hh.se::499cc715-c8b7-4d40-871d-410302883e32" providerId="AD" clId="Web-{8A434AE2-A9A1-40E2-9AFC-1F0BA4E16B9A}" dt="2021-10-26T22:13:56.254" v="3247" actId="20577"/>
          <ac:spMkLst>
            <pc:docMk/>
            <pc:sldMk cId="3629861361" sldId="931"/>
            <ac:spMk id="4" creationId="{62420690-CA02-4048-AEA7-96FAA31AE140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3:35.119" v="282" actId="14100"/>
          <ac:picMkLst>
            <pc:docMk/>
            <pc:sldMk cId="3629861361" sldId="931"/>
            <ac:picMk id="6" creationId="{EA82EE59-7E33-4543-BF53-488DB2FC2F86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4:50.818" v="3294" actId="20577"/>
        <pc:sldMkLst>
          <pc:docMk/>
          <pc:sldMk cId="3448221734" sldId="932"/>
        </pc:sldMkLst>
        <pc:spChg chg="mod">
          <ac:chgData name="Saquib Herman" userId="S::saqher20@student.hh.se::499cc715-c8b7-4d40-871d-410302883e32" providerId="AD" clId="Web-{8A434AE2-A9A1-40E2-9AFC-1F0BA4E16B9A}" dt="2021-10-26T22:14:16.020" v="3251" actId="20577"/>
          <ac:spMkLst>
            <pc:docMk/>
            <pc:sldMk cId="3448221734" sldId="932"/>
            <ac:spMk id="2" creationId="{D3B12FF8-6434-487E-8CA1-B83F7F084597}"/>
          </ac:spMkLst>
        </pc:spChg>
        <pc:spChg chg="del">
          <ac:chgData name="Saquib Herman" userId="S::saqher20@student.hh.se::499cc715-c8b7-4d40-871d-410302883e32" providerId="AD" clId="Web-{8A434AE2-A9A1-40E2-9AFC-1F0BA4E16B9A}" dt="2021-10-26T19:54:10.385" v="284"/>
          <ac:spMkLst>
            <pc:docMk/>
            <pc:sldMk cId="3448221734" sldId="932"/>
            <ac:spMk id="3" creationId="{616D3D21-B915-4EBC-AB22-970E3948509E}"/>
          </ac:spMkLst>
        </pc:spChg>
        <pc:spChg chg="mod">
          <ac:chgData name="Saquib Herman" userId="S::saqher20@student.hh.se::499cc715-c8b7-4d40-871d-410302883e32" providerId="AD" clId="Web-{8A434AE2-A9A1-40E2-9AFC-1F0BA4E16B9A}" dt="2021-10-26T22:14:50.818" v="3294" actId="20577"/>
          <ac:spMkLst>
            <pc:docMk/>
            <pc:sldMk cId="3448221734" sldId="932"/>
            <ac:spMk id="4" creationId="{5094470F-1B62-4497-94BC-04670A191AEF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4:10.385" v="284"/>
          <ac:picMkLst>
            <pc:docMk/>
            <pc:sldMk cId="3448221734" sldId="932"/>
            <ac:picMk id="6" creationId="{1C3251F9-EAD9-4BE5-A668-DCF6D1EF24FD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8:36.495" v="3575" actId="20577"/>
        <pc:sldMkLst>
          <pc:docMk/>
          <pc:sldMk cId="2570929959" sldId="933"/>
        </pc:sldMkLst>
        <pc:spChg chg="mod">
          <ac:chgData name="Saquib Herman" userId="S::saqher20@student.hh.se::499cc715-c8b7-4d40-871d-410302883e32" providerId="AD" clId="Web-{8A434AE2-A9A1-40E2-9AFC-1F0BA4E16B9A}" dt="2021-10-26T22:15:14.053" v="3313" actId="20577"/>
          <ac:spMkLst>
            <pc:docMk/>
            <pc:sldMk cId="2570929959" sldId="933"/>
            <ac:spMk id="2" creationId="{EA4FE5F8-33E1-413F-BBC8-B7B039EEFBFF}"/>
          </ac:spMkLst>
        </pc:spChg>
        <pc:spChg chg="del">
          <ac:chgData name="Saquib Herman" userId="S::saqher20@student.hh.se::499cc715-c8b7-4d40-871d-410302883e32" providerId="AD" clId="Web-{8A434AE2-A9A1-40E2-9AFC-1F0BA4E16B9A}" dt="2021-10-26T19:57:21.999" v="286"/>
          <ac:spMkLst>
            <pc:docMk/>
            <pc:sldMk cId="2570929959" sldId="933"/>
            <ac:spMk id="3" creationId="{C02703F1-A163-46B0-970F-EE64A3B0C9D5}"/>
          </ac:spMkLst>
        </pc:spChg>
        <pc:spChg chg="mod">
          <ac:chgData name="Saquib Herman" userId="S::saqher20@student.hh.se::499cc715-c8b7-4d40-871d-410302883e32" providerId="AD" clId="Web-{8A434AE2-A9A1-40E2-9AFC-1F0BA4E16B9A}" dt="2021-10-26T22:18:36.495" v="3575" actId="20577"/>
          <ac:spMkLst>
            <pc:docMk/>
            <pc:sldMk cId="2570929959" sldId="933"/>
            <ac:spMk id="4" creationId="{9C991253-8B5A-4CA6-B9D0-93188686AEE5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7:28.468" v="288" actId="14100"/>
          <ac:picMkLst>
            <pc:docMk/>
            <pc:sldMk cId="2570929959" sldId="933"/>
            <ac:picMk id="6" creationId="{48633017-9ABA-4EAD-9B32-61687335F732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19:35.715" v="3625" actId="20577"/>
        <pc:sldMkLst>
          <pc:docMk/>
          <pc:sldMk cId="2592981366" sldId="934"/>
        </pc:sldMkLst>
        <pc:spChg chg="mod">
          <ac:chgData name="Saquib Herman" userId="S::saqher20@student.hh.se::499cc715-c8b7-4d40-871d-410302883e32" providerId="AD" clId="Web-{8A434AE2-A9A1-40E2-9AFC-1F0BA4E16B9A}" dt="2021-10-26T22:17:42.197" v="3508" actId="20577"/>
          <ac:spMkLst>
            <pc:docMk/>
            <pc:sldMk cId="2592981366" sldId="934"/>
            <ac:spMk id="2" creationId="{6E42351F-E4E4-4A80-BFA3-9175179FA7C2}"/>
          </ac:spMkLst>
        </pc:spChg>
        <pc:spChg chg="del">
          <ac:chgData name="Saquib Herman" userId="S::saqher20@student.hh.se::499cc715-c8b7-4d40-871d-410302883e32" providerId="AD" clId="Web-{8A434AE2-A9A1-40E2-9AFC-1F0BA4E16B9A}" dt="2021-10-26T19:57:54.484" v="290"/>
          <ac:spMkLst>
            <pc:docMk/>
            <pc:sldMk cId="2592981366" sldId="934"/>
            <ac:spMk id="3" creationId="{1C05B06F-23E4-4CD8-A782-E950EAC48FCC}"/>
          </ac:spMkLst>
        </pc:spChg>
        <pc:spChg chg="mod">
          <ac:chgData name="Saquib Herman" userId="S::saqher20@student.hh.se::499cc715-c8b7-4d40-871d-410302883e32" providerId="AD" clId="Web-{8A434AE2-A9A1-40E2-9AFC-1F0BA4E16B9A}" dt="2021-10-26T22:17:50.681" v="3512" actId="20577"/>
          <ac:spMkLst>
            <pc:docMk/>
            <pc:sldMk cId="2592981366" sldId="934"/>
            <ac:spMk id="4" creationId="{DDF3E957-F379-41D3-801C-991DFB60AF7C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2:19:35.715" v="3625" actId="20577"/>
          <ac:spMkLst>
            <pc:docMk/>
            <pc:sldMk cId="2592981366" sldId="934"/>
            <ac:spMk id="7" creationId="{DB1534B0-1F8C-4A5F-A29D-110EBA742983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8:04.312" v="292" actId="14100"/>
          <ac:picMkLst>
            <pc:docMk/>
            <pc:sldMk cId="2592981366" sldId="934"/>
            <ac:picMk id="6" creationId="{5CE105BC-88AA-4505-A6ED-50843A5F2C0E}"/>
          </ac:picMkLst>
        </pc:picChg>
      </pc:sldChg>
      <pc:sldChg chg="addSp delSp modSp new del">
        <pc:chgData name="Saquib Herman" userId="S::saqher20@student.hh.se::499cc715-c8b7-4d40-871d-410302883e32" providerId="AD" clId="Web-{8A434AE2-A9A1-40E2-9AFC-1F0BA4E16B9A}" dt="2021-10-26T22:19:53.231" v="3626"/>
        <pc:sldMkLst>
          <pc:docMk/>
          <pc:sldMk cId="2402398933" sldId="935"/>
        </pc:sldMkLst>
        <pc:spChg chg="del">
          <ac:chgData name="Saquib Herman" userId="S::saqher20@student.hh.se::499cc715-c8b7-4d40-871d-410302883e32" providerId="AD" clId="Web-{8A434AE2-A9A1-40E2-9AFC-1F0BA4E16B9A}" dt="2021-10-26T19:58:26.704" v="294"/>
          <ac:spMkLst>
            <pc:docMk/>
            <pc:sldMk cId="2402398933" sldId="935"/>
            <ac:spMk id="3" creationId="{F17F061B-8096-4FE1-8C74-90F276469219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8:34.985" v="296" actId="14100"/>
          <ac:picMkLst>
            <pc:docMk/>
            <pc:sldMk cId="2402398933" sldId="935"/>
            <ac:picMk id="6" creationId="{9D0C108D-F8EA-4D86-B648-4C978272E995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22:40.985" v="3828" actId="20577"/>
        <pc:sldMkLst>
          <pc:docMk/>
          <pc:sldMk cId="556386023" sldId="936"/>
        </pc:sldMkLst>
        <pc:spChg chg="mod">
          <ac:chgData name="Saquib Herman" userId="S::saqher20@student.hh.se::499cc715-c8b7-4d40-871d-410302883e32" providerId="AD" clId="Web-{8A434AE2-A9A1-40E2-9AFC-1F0BA4E16B9A}" dt="2021-10-26T22:20:06.419" v="3639" actId="20577"/>
          <ac:spMkLst>
            <pc:docMk/>
            <pc:sldMk cId="556386023" sldId="936"/>
            <ac:spMk id="2" creationId="{8C251013-B462-44F1-B476-105D6212E140}"/>
          </ac:spMkLst>
        </pc:spChg>
        <pc:spChg chg="del">
          <ac:chgData name="Saquib Herman" userId="S::saqher20@student.hh.se::499cc715-c8b7-4d40-871d-410302883e32" providerId="AD" clId="Web-{8A434AE2-A9A1-40E2-9AFC-1F0BA4E16B9A}" dt="2021-10-26T19:59:22.924" v="298"/>
          <ac:spMkLst>
            <pc:docMk/>
            <pc:sldMk cId="556386023" sldId="936"/>
            <ac:spMk id="3" creationId="{D59B3FE2-A7B2-4755-8F9F-FF548896E9A6}"/>
          </ac:spMkLst>
        </pc:spChg>
        <pc:spChg chg="mod">
          <ac:chgData name="Saquib Herman" userId="S::saqher20@student.hh.se::499cc715-c8b7-4d40-871d-410302883e32" providerId="AD" clId="Web-{8A434AE2-A9A1-40E2-9AFC-1F0BA4E16B9A}" dt="2021-10-26T22:22:40.985" v="3828" actId="20577"/>
          <ac:spMkLst>
            <pc:docMk/>
            <pc:sldMk cId="556386023" sldId="936"/>
            <ac:spMk id="4" creationId="{C6169B30-FE16-468A-B78E-D54939C8537C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19:59:22.924" v="298"/>
          <ac:picMkLst>
            <pc:docMk/>
            <pc:sldMk cId="556386023" sldId="936"/>
            <ac:picMk id="6" creationId="{A357DF09-E01D-41D9-9644-A6B6F08B833F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24:02.752" v="3927" actId="20577"/>
        <pc:sldMkLst>
          <pc:docMk/>
          <pc:sldMk cId="1129272372" sldId="937"/>
        </pc:sldMkLst>
        <pc:spChg chg="mod">
          <ac:chgData name="Saquib Herman" userId="S::saqher20@student.hh.se::499cc715-c8b7-4d40-871d-410302883e32" providerId="AD" clId="Web-{8A434AE2-A9A1-40E2-9AFC-1F0BA4E16B9A}" dt="2021-10-26T22:23:05.704" v="3847" actId="20577"/>
          <ac:spMkLst>
            <pc:docMk/>
            <pc:sldMk cId="1129272372" sldId="937"/>
            <ac:spMk id="2" creationId="{4D33B7C7-77D5-4450-A987-53AF653048B5}"/>
          </ac:spMkLst>
        </pc:spChg>
        <pc:spChg chg="del">
          <ac:chgData name="Saquib Herman" userId="S::saqher20@student.hh.se::499cc715-c8b7-4d40-871d-410302883e32" providerId="AD" clId="Web-{8A434AE2-A9A1-40E2-9AFC-1F0BA4E16B9A}" dt="2021-10-26T20:00:11.940" v="300"/>
          <ac:spMkLst>
            <pc:docMk/>
            <pc:sldMk cId="1129272372" sldId="937"/>
            <ac:spMk id="3" creationId="{AC45F6F9-A45F-43F7-84D5-99E80C6E3686}"/>
          </ac:spMkLst>
        </pc:spChg>
        <pc:spChg chg="mod">
          <ac:chgData name="Saquib Herman" userId="S::saqher20@student.hh.se::499cc715-c8b7-4d40-871d-410302883e32" providerId="AD" clId="Web-{8A434AE2-A9A1-40E2-9AFC-1F0BA4E16B9A}" dt="2021-10-26T22:24:02.752" v="3927" actId="20577"/>
          <ac:spMkLst>
            <pc:docMk/>
            <pc:sldMk cId="1129272372" sldId="937"/>
            <ac:spMk id="4" creationId="{EDCAE930-3C1C-46B2-93F1-3D433809E0C9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0:00:11.940" v="300"/>
          <ac:picMkLst>
            <pc:docMk/>
            <pc:sldMk cId="1129272372" sldId="937"/>
            <ac:picMk id="6" creationId="{8DE7B335-EB75-4254-9A6C-A6C5D401CA19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25:15.832" v="3974" actId="20577"/>
        <pc:sldMkLst>
          <pc:docMk/>
          <pc:sldMk cId="2832957037" sldId="938"/>
        </pc:sldMkLst>
        <pc:spChg chg="mod">
          <ac:chgData name="Saquib Herman" userId="S::saqher20@student.hh.se::499cc715-c8b7-4d40-871d-410302883e32" providerId="AD" clId="Web-{8A434AE2-A9A1-40E2-9AFC-1F0BA4E16B9A}" dt="2021-10-26T22:24:13.159" v="3931" actId="20577"/>
          <ac:spMkLst>
            <pc:docMk/>
            <pc:sldMk cId="2832957037" sldId="938"/>
            <ac:spMk id="2" creationId="{9398B777-8EDD-41EC-A3CD-C571286E674E}"/>
          </ac:spMkLst>
        </pc:spChg>
        <pc:spChg chg="del">
          <ac:chgData name="Saquib Herman" userId="S::saqher20@student.hh.se::499cc715-c8b7-4d40-871d-410302883e32" providerId="AD" clId="Web-{8A434AE2-A9A1-40E2-9AFC-1F0BA4E16B9A}" dt="2021-10-26T20:01:24.786" v="302"/>
          <ac:spMkLst>
            <pc:docMk/>
            <pc:sldMk cId="2832957037" sldId="938"/>
            <ac:spMk id="3" creationId="{190E6AF0-8278-4E25-847B-BD2EE7FD3C99}"/>
          </ac:spMkLst>
        </pc:spChg>
        <pc:spChg chg="mod">
          <ac:chgData name="Saquib Herman" userId="S::saqher20@student.hh.se::499cc715-c8b7-4d40-871d-410302883e32" providerId="AD" clId="Web-{8A434AE2-A9A1-40E2-9AFC-1F0BA4E16B9A}" dt="2021-10-26T22:25:15.832" v="3974" actId="20577"/>
          <ac:spMkLst>
            <pc:docMk/>
            <pc:sldMk cId="2832957037" sldId="938"/>
            <ac:spMk id="4" creationId="{37FE5B0A-0956-4E4A-8AE4-1B5B114F56D1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0:01:32.051" v="304" actId="14100"/>
          <ac:picMkLst>
            <pc:docMk/>
            <pc:sldMk cId="2832957037" sldId="938"/>
            <ac:picMk id="6" creationId="{021FE465-C82F-4B32-901C-76DCF8CCB95F}"/>
          </ac:picMkLst>
        </pc:picChg>
      </pc:sldChg>
      <pc:sldChg chg="addSp delSp modSp new ord">
        <pc:chgData name="Saquib Herman" userId="S::saqher20@student.hh.se::499cc715-c8b7-4d40-871d-410302883e32" providerId="AD" clId="Web-{8A434AE2-A9A1-40E2-9AFC-1F0BA4E16B9A}" dt="2021-10-26T20:41:33.950" v="425" actId="20577"/>
        <pc:sldMkLst>
          <pc:docMk/>
          <pc:sldMk cId="3683849278" sldId="939"/>
        </pc:sldMkLst>
        <pc:spChg chg="mod">
          <ac:chgData name="Saquib Herman" userId="S::saqher20@student.hh.se::499cc715-c8b7-4d40-871d-410302883e32" providerId="AD" clId="Web-{8A434AE2-A9A1-40E2-9AFC-1F0BA4E16B9A}" dt="2021-10-26T20:41:33.950" v="425" actId="20577"/>
          <ac:spMkLst>
            <pc:docMk/>
            <pc:sldMk cId="3683849278" sldId="939"/>
            <ac:spMk id="2" creationId="{FA642A29-D287-4421-887B-37CF21D5EADF}"/>
          </ac:spMkLst>
        </pc:spChg>
        <pc:spChg chg="del">
          <ac:chgData name="Saquib Herman" userId="S::saqher20@student.hh.se::499cc715-c8b7-4d40-871d-410302883e32" providerId="AD" clId="Web-{8A434AE2-A9A1-40E2-9AFC-1F0BA4E16B9A}" dt="2021-10-26T20:37:17.538" v="311"/>
          <ac:spMkLst>
            <pc:docMk/>
            <pc:sldMk cId="3683849278" sldId="939"/>
            <ac:spMk id="3" creationId="{E7060D2C-CDFD-40CC-BAEB-87744459EEEF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0:41:17.278" v="397" actId="20577"/>
          <ac:spMkLst>
            <pc:docMk/>
            <pc:sldMk cId="3683849278" sldId="939"/>
            <ac:spMk id="6" creationId="{22EB8880-2CCF-4A1F-BD20-8E1ADFAC0BEE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20:39:56.026" v="341"/>
          <ac:spMkLst>
            <pc:docMk/>
            <pc:sldMk cId="3683849278" sldId="939"/>
            <ac:spMk id="8" creationId="{96305FF1-BC54-42B0-9C55-C70834E6D20B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20:39:54.573" v="340"/>
          <ac:picMkLst>
            <pc:docMk/>
            <pc:sldMk cId="3683849278" sldId="939"/>
            <ac:picMk id="5" creationId="{981EA8CD-B1FD-4198-90AB-15F36DBE0743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20:39:58.276" v="342" actId="1076"/>
          <ac:picMkLst>
            <pc:docMk/>
            <pc:sldMk cId="3683849278" sldId="939"/>
            <ac:picMk id="9" creationId="{C952FBC8-2DC8-4137-A402-593DE7521722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53:14.817" v="2457" actId="20577"/>
        <pc:sldMkLst>
          <pc:docMk/>
          <pc:sldMk cId="3906217068" sldId="941"/>
        </pc:sldMkLst>
        <pc:spChg chg="mod">
          <ac:chgData name="Saquib Herman" userId="S::saqher20@student.hh.se::499cc715-c8b7-4d40-871d-410302883e32" providerId="AD" clId="Web-{8A434AE2-A9A1-40E2-9AFC-1F0BA4E16B9A}" dt="2021-10-26T21:45:27.604" v="2163" actId="20577"/>
          <ac:spMkLst>
            <pc:docMk/>
            <pc:sldMk cId="3906217068" sldId="941"/>
            <ac:spMk id="2" creationId="{782EAF98-E463-4EE5-B63D-70A8BC857DF9}"/>
          </ac:spMkLst>
        </pc:spChg>
        <pc:spChg chg="del">
          <ac:chgData name="Saquib Herman" userId="S::saqher20@student.hh.se::499cc715-c8b7-4d40-871d-410302883e32" providerId="AD" clId="Web-{8A434AE2-A9A1-40E2-9AFC-1F0BA4E16B9A}" dt="2021-10-26T21:44:47.165" v="2137"/>
          <ac:spMkLst>
            <pc:docMk/>
            <pc:sldMk cId="3906217068" sldId="941"/>
            <ac:spMk id="3" creationId="{A9B44D0E-3945-46A6-AB18-C366799B2CD0}"/>
          </ac:spMkLst>
        </pc:spChg>
        <pc:spChg chg="mod">
          <ac:chgData name="Saquib Herman" userId="S::saqher20@student.hh.se::499cc715-c8b7-4d40-871d-410302883e32" providerId="AD" clId="Web-{8A434AE2-A9A1-40E2-9AFC-1F0BA4E16B9A}" dt="2021-10-26T21:53:14.817" v="2457" actId="20577"/>
          <ac:spMkLst>
            <pc:docMk/>
            <pc:sldMk cId="3906217068" sldId="941"/>
            <ac:spMk id="4" creationId="{F86B8C95-A004-4D57-A23D-7040601C566D}"/>
          </ac:spMkLst>
        </pc:spChg>
        <pc:spChg chg="add del mod">
          <ac:chgData name="Saquib Herman" userId="S::saqher20@student.hh.se::499cc715-c8b7-4d40-871d-410302883e32" providerId="AD" clId="Web-{8A434AE2-A9A1-40E2-9AFC-1F0BA4E16B9A}" dt="2021-10-26T21:47:33.997" v="2181"/>
          <ac:spMkLst>
            <pc:docMk/>
            <pc:sldMk cId="3906217068" sldId="941"/>
            <ac:spMk id="8" creationId="{FCDB957F-85B7-4AA3-B3DE-FEB96BB15CFC}"/>
          </ac:spMkLst>
        </pc:spChg>
        <pc:picChg chg="add del mod ord">
          <ac:chgData name="Saquib Herman" userId="S::saqher20@student.hh.se::499cc715-c8b7-4d40-871d-410302883e32" providerId="AD" clId="Web-{8A434AE2-A9A1-40E2-9AFC-1F0BA4E16B9A}" dt="2021-10-26T21:47:07.403" v="2180"/>
          <ac:picMkLst>
            <pc:docMk/>
            <pc:sldMk cId="3906217068" sldId="941"/>
            <ac:picMk id="6" creationId="{34319C58-A3FF-4816-A476-448CF62766BD}"/>
          </ac:picMkLst>
        </pc:picChg>
        <pc:picChg chg="add mod ord">
          <ac:chgData name="Saquib Herman" userId="S::saqher20@student.hh.se::499cc715-c8b7-4d40-871d-410302883e32" providerId="AD" clId="Web-{8A434AE2-A9A1-40E2-9AFC-1F0BA4E16B9A}" dt="2021-10-26T21:51:44.253" v="2364" actId="14100"/>
          <ac:picMkLst>
            <pc:docMk/>
            <pc:sldMk cId="3906217068" sldId="941"/>
            <ac:picMk id="9" creationId="{77463EA5-988F-4C1C-8A12-A0C0DFA58565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21:51:47.409" v="2365" actId="1076"/>
          <ac:picMkLst>
            <pc:docMk/>
            <pc:sldMk cId="3906217068" sldId="941"/>
            <ac:picMk id="10" creationId="{D038BFC3-FF05-462F-80A2-68C456DEB255}"/>
          </ac:picMkLst>
        </pc:picChg>
        <pc:picChg chg="add mod">
          <ac:chgData name="Saquib Herman" userId="S::saqher20@student.hh.se::499cc715-c8b7-4d40-871d-410302883e32" providerId="AD" clId="Web-{8A434AE2-A9A1-40E2-9AFC-1F0BA4E16B9A}" dt="2021-10-26T21:52:00.034" v="2369" actId="14100"/>
          <ac:picMkLst>
            <pc:docMk/>
            <pc:sldMk cId="3906217068" sldId="941"/>
            <ac:picMk id="11" creationId="{D43F3A2E-9269-4297-AF07-92D1EA9DDAFB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1:56:24.684" v="2559" actId="20577"/>
        <pc:sldMkLst>
          <pc:docMk/>
          <pc:sldMk cId="452658025" sldId="942"/>
        </pc:sldMkLst>
        <pc:spChg chg="mod">
          <ac:chgData name="Saquib Herman" userId="S::saqher20@student.hh.se::499cc715-c8b7-4d40-871d-410302883e32" providerId="AD" clId="Web-{8A434AE2-A9A1-40E2-9AFC-1F0BA4E16B9A}" dt="2021-10-26T21:54:43.900" v="2465" actId="20577"/>
          <ac:spMkLst>
            <pc:docMk/>
            <pc:sldMk cId="452658025" sldId="942"/>
            <ac:spMk id="2" creationId="{2CC62FEB-56AA-4560-BA99-82C2E398D7F2}"/>
          </ac:spMkLst>
        </pc:spChg>
        <pc:spChg chg="del">
          <ac:chgData name="Saquib Herman" userId="S::saqher20@student.hh.se::499cc715-c8b7-4d40-871d-410302883e32" providerId="AD" clId="Web-{8A434AE2-A9A1-40E2-9AFC-1F0BA4E16B9A}" dt="2021-10-26T21:54:13.915" v="2459"/>
          <ac:spMkLst>
            <pc:docMk/>
            <pc:sldMk cId="452658025" sldId="942"/>
            <ac:spMk id="3" creationId="{9C3D6ED4-B223-4F65-94C4-729D7B9060F2}"/>
          </ac:spMkLst>
        </pc:spChg>
        <pc:spChg chg="mod">
          <ac:chgData name="Saquib Herman" userId="S::saqher20@student.hh.se::499cc715-c8b7-4d40-871d-410302883e32" providerId="AD" clId="Web-{8A434AE2-A9A1-40E2-9AFC-1F0BA4E16B9A}" dt="2021-10-26T21:56:24.684" v="2559" actId="20577"/>
          <ac:spMkLst>
            <pc:docMk/>
            <pc:sldMk cId="452658025" sldId="942"/>
            <ac:spMk id="4" creationId="{CEFB1AAF-79C9-4BC2-AC57-3D57BC11853B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1:54:22.197" v="2461" actId="14100"/>
          <ac:picMkLst>
            <pc:docMk/>
            <pc:sldMk cId="452658025" sldId="942"/>
            <ac:picMk id="6" creationId="{5CB33FD5-B6CD-480D-8B39-694D2A58F0F8}"/>
          </ac:picMkLst>
        </pc:picChg>
      </pc:sldChg>
      <pc:sldChg chg="addSp delSp modSp new">
        <pc:chgData name="Saquib Herman" userId="S::saqher20@student.hh.se::499cc715-c8b7-4d40-871d-410302883e32" providerId="AD" clId="Web-{8A434AE2-A9A1-40E2-9AFC-1F0BA4E16B9A}" dt="2021-10-26T22:00:54.299" v="2741" actId="20577"/>
        <pc:sldMkLst>
          <pc:docMk/>
          <pc:sldMk cId="2740783075" sldId="943"/>
        </pc:sldMkLst>
        <pc:spChg chg="mod">
          <ac:chgData name="Saquib Herman" userId="S::saqher20@student.hh.se::499cc715-c8b7-4d40-871d-410302883e32" providerId="AD" clId="Web-{8A434AE2-A9A1-40E2-9AFC-1F0BA4E16B9A}" dt="2021-10-26T21:57:29.795" v="2564" actId="20577"/>
          <ac:spMkLst>
            <pc:docMk/>
            <pc:sldMk cId="2740783075" sldId="943"/>
            <ac:spMk id="2" creationId="{E7A61FC0-AC62-4FF7-8A59-72CE3C34F2DC}"/>
          </ac:spMkLst>
        </pc:spChg>
        <pc:spChg chg="del">
          <ac:chgData name="Saquib Herman" userId="S::saqher20@student.hh.se::499cc715-c8b7-4d40-871d-410302883e32" providerId="AD" clId="Web-{8A434AE2-A9A1-40E2-9AFC-1F0BA4E16B9A}" dt="2021-10-26T21:57:04.013" v="2561"/>
          <ac:spMkLst>
            <pc:docMk/>
            <pc:sldMk cId="2740783075" sldId="943"/>
            <ac:spMk id="3" creationId="{D10FABDC-0B4E-4FB2-85B5-82A0ACE0959F}"/>
          </ac:spMkLst>
        </pc:spChg>
        <pc:spChg chg="mod">
          <ac:chgData name="Saquib Herman" userId="S::saqher20@student.hh.se::499cc715-c8b7-4d40-871d-410302883e32" providerId="AD" clId="Web-{8A434AE2-A9A1-40E2-9AFC-1F0BA4E16B9A}" dt="2021-10-26T22:00:54.299" v="2741" actId="20577"/>
          <ac:spMkLst>
            <pc:docMk/>
            <pc:sldMk cId="2740783075" sldId="943"/>
            <ac:spMk id="4" creationId="{74995090-8AF1-4FCF-831D-659BE152B1C5}"/>
          </ac:spMkLst>
        </pc:spChg>
        <pc:picChg chg="add mod ord">
          <ac:chgData name="Saquib Herman" userId="S::saqher20@student.hh.se::499cc715-c8b7-4d40-871d-410302883e32" providerId="AD" clId="Web-{8A434AE2-A9A1-40E2-9AFC-1F0BA4E16B9A}" dt="2021-10-26T21:57:12.935" v="2563" actId="14100"/>
          <ac:picMkLst>
            <pc:docMk/>
            <pc:sldMk cId="2740783075" sldId="943"/>
            <ac:picMk id="6" creationId="{820AFA4B-2F6B-45E5-99CA-9E23C280E72D}"/>
          </ac:picMkLst>
        </pc:picChg>
      </pc:sldChg>
      <pc:sldChg chg="addSp delSp modSp new mod modClrScheme chgLayout">
        <pc:chgData name="Saquib Herman" userId="S::saqher20@student.hh.se::499cc715-c8b7-4d40-871d-410302883e32" providerId="AD" clId="Web-{8A434AE2-A9A1-40E2-9AFC-1F0BA4E16B9A}" dt="2021-10-26T22:29:45.838" v="4131" actId="20577"/>
        <pc:sldMkLst>
          <pc:docMk/>
          <pc:sldMk cId="4148782208" sldId="945"/>
        </pc:sldMkLst>
        <pc:spChg chg="del">
          <ac:chgData name="Saquib Herman" userId="S::saqher20@student.hh.se::499cc715-c8b7-4d40-871d-410302883e32" providerId="AD" clId="Web-{8A434AE2-A9A1-40E2-9AFC-1F0BA4E16B9A}" dt="2021-10-26T22:25:31.051" v="3976"/>
          <ac:spMkLst>
            <pc:docMk/>
            <pc:sldMk cId="4148782208" sldId="945"/>
            <ac:spMk id="2" creationId="{5F970C23-E6F6-4437-B81A-AF136B846EFA}"/>
          </ac:spMkLst>
        </pc:spChg>
        <pc:spChg chg="del">
          <ac:chgData name="Saquib Herman" userId="S::saqher20@student.hh.se::499cc715-c8b7-4d40-871d-410302883e32" providerId="AD" clId="Web-{8A434AE2-A9A1-40E2-9AFC-1F0BA4E16B9A}" dt="2021-10-26T22:25:31.051" v="3976"/>
          <ac:spMkLst>
            <pc:docMk/>
            <pc:sldMk cId="4148782208" sldId="945"/>
            <ac:spMk id="3" creationId="{A9310832-D7EE-4CA4-AE48-F6BD90996958}"/>
          </ac:spMkLst>
        </pc:spChg>
        <pc:spChg chg="del">
          <ac:chgData name="Saquib Herman" userId="S::saqher20@student.hh.se::499cc715-c8b7-4d40-871d-410302883e32" providerId="AD" clId="Web-{8A434AE2-A9A1-40E2-9AFC-1F0BA4E16B9A}" dt="2021-10-26T22:25:31.051" v="3976"/>
          <ac:spMkLst>
            <pc:docMk/>
            <pc:sldMk cId="4148782208" sldId="945"/>
            <ac:spMk id="4" creationId="{AFEF7EB1-C195-47EA-8AA8-0F33E0218E47}"/>
          </ac:spMkLst>
        </pc:spChg>
        <pc:spChg chg="mod">
          <ac:chgData name="Saquib Herman" userId="S::saqher20@student.hh.se::499cc715-c8b7-4d40-871d-410302883e32" providerId="AD" clId="Web-{8A434AE2-A9A1-40E2-9AFC-1F0BA4E16B9A}" dt="2021-10-26T22:25:31.051" v="3976"/>
          <ac:spMkLst>
            <pc:docMk/>
            <pc:sldMk cId="4148782208" sldId="945"/>
            <ac:spMk id="5" creationId="{B99B2995-34C0-43D1-8638-5F87CDD948C6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2:25:40.707" v="3981" actId="20577"/>
          <ac:spMkLst>
            <pc:docMk/>
            <pc:sldMk cId="4148782208" sldId="945"/>
            <ac:spMk id="10" creationId="{48DB1BB6-1CC9-45F0-A08E-9A1EA2F16E5A}"/>
          </ac:spMkLst>
        </pc:spChg>
        <pc:spChg chg="add mod">
          <ac:chgData name="Saquib Herman" userId="S::saqher20@student.hh.se::499cc715-c8b7-4d40-871d-410302883e32" providerId="AD" clId="Web-{8A434AE2-A9A1-40E2-9AFC-1F0BA4E16B9A}" dt="2021-10-26T22:29:45.838" v="4131" actId="20577"/>
          <ac:spMkLst>
            <pc:docMk/>
            <pc:sldMk cId="4148782208" sldId="945"/>
            <ac:spMk id="12" creationId="{0B35C396-13DE-4AF8-9B6F-8A008D7DBD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9D9F8-F397-3146-9371-D6A0DA56B6A3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3CC81-00E9-E840-8769-04C0EBAD5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7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FC28-E796-6649-B870-35818FD74429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849F-F0D8-1649-B099-F9E5B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group 3, Vijay and Caleb would like to present the paper - Connected Bike-smart IoT-based Cycling Training solution</a:t>
            </a:r>
          </a:p>
          <a:p>
            <a:r>
              <a:rPr lang="en-US"/>
              <a:t>I will explain the IoT </a:t>
            </a:r>
            <a:r>
              <a:rPr lang="en-US" err="1"/>
              <a:t>architectual</a:t>
            </a:r>
            <a:r>
              <a:rPr lang="en-US"/>
              <a:t> and </a:t>
            </a:r>
            <a:r>
              <a:rPr lang="en-US" err="1"/>
              <a:t>VIjay</a:t>
            </a:r>
            <a:r>
              <a:rPr lang="en-US"/>
              <a:t> will present you the analysis and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4849F-F0D8-1649-B099-F9E5BE93A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1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223136"/>
            <a:ext cx="1780736" cy="587681"/>
          </a:xfrm>
          <a:prstGeom prst="rect">
            <a:avLst/>
          </a:prstGeom>
        </p:spPr>
      </p:pic>
      <p:pic>
        <p:nvPicPr>
          <p:cNvPr id="7" name="Bildobjekt 6" descr="Mönster ppt.png"/>
          <p:cNvPicPr>
            <a:picLocks noChangeAspect="1"/>
          </p:cNvPicPr>
          <p:nvPr userDrawn="1"/>
        </p:nvPicPr>
        <p:blipFill>
          <a:blip r:embed="rId3"/>
          <a:srcRect t="20093" r="4333" b="28800"/>
          <a:stretch>
            <a:fillRect/>
          </a:stretch>
        </p:blipFill>
        <p:spPr>
          <a:xfrm>
            <a:off x="325651" y="1031279"/>
            <a:ext cx="8513549" cy="5217122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10E9-9ADF-0448-A7F1-9B93C30BF540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 descr="Sidfot_lång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6480431"/>
            <a:ext cx="1600200" cy="2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5A1FD-998E-B048-9FF6-864A99DA72CB}" type="datetime1">
              <a:rPr lang="en-US" smtClean="0"/>
              <a:t>10/26/2021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852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36EB-FFD7-3940-84E9-BE8A488A972E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306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EF88-EAAF-ED45-B37C-0CA72968F7BB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40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199" y="273600"/>
            <a:ext cx="8368749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2000"/>
            <a:ext cx="8368748" cy="4525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660-1CE2-414A-AC19-6538BF5E2056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806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223136"/>
            <a:ext cx="1780736" cy="587681"/>
          </a:xfrm>
          <a:prstGeom prst="rect">
            <a:avLst/>
          </a:prstGeom>
        </p:spPr>
      </p:pic>
      <p:sp>
        <p:nvSpPr>
          <p:cNvPr id="8" name="Rektangel 7"/>
          <p:cNvSpPr/>
          <p:nvPr userDrawn="1"/>
        </p:nvSpPr>
        <p:spPr>
          <a:xfrm>
            <a:off x="325651" y="1031279"/>
            <a:ext cx="8513549" cy="5217122"/>
          </a:xfrm>
          <a:prstGeom prst="rect">
            <a:avLst/>
          </a:prstGeom>
          <a:solidFill>
            <a:srgbClr val="0049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941D-808D-604A-8D51-65D895DCBB7F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 descr="Sidfot_lå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80431"/>
            <a:ext cx="1600200" cy="2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3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 -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HH_ENG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093" y="223136"/>
            <a:ext cx="1780736" cy="587681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C065-5D6A-3645-93FD-CEC5953177BE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7" descr="Sidfot_lå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80431"/>
            <a:ext cx="1600200" cy="2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2000"/>
            <a:ext cx="4104000" cy="452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15310" y="1602000"/>
            <a:ext cx="4104000" cy="452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67472-1925-E14E-B9AE-E6D1DB98DE43}" type="datetime1">
              <a:rPr lang="en-US" smtClean="0"/>
              <a:t>10/26/2021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171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36874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485143"/>
            <a:ext cx="4104000" cy="531604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084400"/>
            <a:ext cx="4104000" cy="401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708822" y="1485143"/>
            <a:ext cx="4104000" cy="531604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708822" y="2084400"/>
            <a:ext cx="4104000" cy="401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DEAA-301F-364E-A461-556C42A9A30D}" type="datetime1">
              <a:rPr lang="en-US" smtClean="0"/>
              <a:t>10/26/2021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03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E6A2-212F-C449-8421-415E554AC275}" type="datetime1">
              <a:rPr lang="en-US" smtClean="0"/>
              <a:t>10/26/2021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23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7DD71-BCB5-AD47-AD20-774117F46C13}" type="datetime1">
              <a:rPr lang="en-US" smtClean="0"/>
              <a:t>10/26/2021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410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726A-C8B2-6148-A7B9-97257666027D}" type="datetime1">
              <a:rPr lang="en-US" smtClean="0"/>
              <a:t>10/26/2021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979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HH_ENG_Liggand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1600" y="6235200"/>
            <a:ext cx="1527173" cy="504000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199" y="273600"/>
            <a:ext cx="83687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2000"/>
            <a:ext cx="8368748" cy="452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18320" y="6356350"/>
            <a:ext cx="1132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fld id="{A030B21F-437E-9241-A1A7-406BE7B0FCF1}" type="datetime1">
              <a:rPr lang="en-US" smtClean="0"/>
              <a:t>10/26/2021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913853" y="6356350"/>
            <a:ext cx="3759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736420" y="6356350"/>
            <a:ext cx="614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Std Light" pitchFamily="34" charset="0"/>
              </a:defRPr>
            </a:lvl1pPr>
          </a:lstStyle>
          <a:p>
            <a:fld id="{7F1778D9-81D2-4496-A352-7CD7B16C1ED3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objekt 7" descr="Sidfot_lång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" y="6480431"/>
            <a:ext cx="1600200" cy="2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2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2" r:id="rId3"/>
    <p:sldLayoutId id="214748367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73009" y="1315654"/>
            <a:ext cx="8382841" cy="1769514"/>
          </a:xfrm>
        </p:spPr>
        <p:txBody>
          <a:bodyPr>
            <a:normAutofit/>
          </a:bodyPr>
          <a:lstStyle/>
          <a:p>
            <a:pPr defTabSz="768095">
              <a:defRPr sz="3275"/>
            </a:pPr>
            <a:r>
              <a:rPr lang="en-GB" sz="3600"/>
              <a:t>Energy Forecast &amp; Activity Deviation Detection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-98612" y="4043637"/>
            <a:ext cx="9341224" cy="2143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z="2400" err="1"/>
              <a:t>Saquib</a:t>
            </a:r>
            <a:r>
              <a:rPr lang="sv-SE" sz="2400"/>
              <a:t> Herman, Vijay Jayaraman</a:t>
            </a:r>
          </a:p>
          <a:p>
            <a:r>
              <a:rPr lang="sv-SE" sz="2400"/>
              <a:t>27th September,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058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30" y="169216"/>
            <a:ext cx="8368749" cy="1143000"/>
          </a:xfrm>
        </p:spPr>
        <p:txBody>
          <a:bodyPr>
            <a:normAutofit/>
          </a:bodyPr>
          <a:lstStyle/>
          <a:p>
            <a:r>
              <a:rPr lang="en-GB" sz="3200"/>
              <a:t>Modelling - ARIMA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10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236656"/>
            <a:ext cx="3984639" cy="27819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600"/>
              <a:t>- Parameters (2,0,1)</a:t>
            </a:r>
            <a:endParaRPr lang="en-US"/>
          </a:p>
          <a:p>
            <a:pPr marL="0" indent="0">
              <a:buNone/>
            </a:pPr>
            <a:r>
              <a:rPr lang="en-GB" sz="1600"/>
              <a:t>- Lag chosen using auto correlation plot</a:t>
            </a:r>
          </a:p>
          <a:p>
            <a:pPr marL="0" indent="0">
              <a:buNone/>
            </a:pPr>
            <a:r>
              <a:rPr lang="en-GB" sz="1600"/>
              <a:t>- Degree and window size chosen using </a:t>
            </a:r>
            <a:r>
              <a:rPr lang="en-GB" sz="1600">
                <a:solidFill>
                  <a:srgbClr val="0070C0"/>
                </a:solidFill>
              </a:rPr>
              <a:t>Grid search</a:t>
            </a:r>
            <a:r>
              <a:rPr lang="en-GB" sz="1600"/>
              <a:t> over ranges (0,3) </a:t>
            </a:r>
          </a:p>
          <a:p>
            <a:endParaRPr lang="en-GB" sz="1600"/>
          </a:p>
          <a:p>
            <a:pPr marL="0" indent="0">
              <a:buNone/>
            </a:pPr>
            <a:r>
              <a:rPr lang="en-GB" sz="1600"/>
              <a:t>Data-</a:t>
            </a:r>
          </a:p>
          <a:p>
            <a:pPr marL="0" indent="0">
              <a:buNone/>
            </a:pPr>
            <a:r>
              <a:rPr lang="en-GB" sz="1600"/>
              <a:t>1. Filtered Energy (kWh)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0D3B37E-56D1-4BFF-A938-5ECFB385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81" y="917532"/>
            <a:ext cx="4194130" cy="2789128"/>
          </a:xfrm>
          <a:prstGeom prst="rect">
            <a:avLst/>
          </a:prstGeom>
        </p:spPr>
      </p:pic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C17C7CE-A3E8-4DCC-9149-9C6BAE80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80" y="3433176"/>
            <a:ext cx="4141938" cy="27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30" y="169216"/>
            <a:ext cx="8368749" cy="1143000"/>
          </a:xfrm>
        </p:spPr>
        <p:txBody>
          <a:bodyPr>
            <a:normAutofit/>
          </a:bodyPr>
          <a:lstStyle/>
          <a:p>
            <a:r>
              <a:rPr lang="en-GB" sz="3200"/>
              <a:t>Modelling - 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11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15" y="1236656"/>
            <a:ext cx="3984639" cy="27819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600"/>
              <a:t>Rndom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2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12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29" y="1476738"/>
            <a:ext cx="7752885" cy="173815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78954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Future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13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29" y="1476738"/>
            <a:ext cx="7752885" cy="17381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/>
              <a:t>Automating the process of choosing the various filter parameters</a:t>
            </a:r>
          </a:p>
          <a:p>
            <a:r>
              <a:rPr lang="en-GB" sz="1600">
                <a:highlight>
                  <a:srgbClr val="FFFF00"/>
                </a:highlight>
              </a:rPr>
              <a:t>Model Improvements ….</a:t>
            </a:r>
          </a:p>
          <a:p>
            <a:r>
              <a:rPr lang="en-GB" sz="1600"/>
              <a:t>Improvement in sensor collection (rolling sensors)</a:t>
            </a:r>
          </a:p>
          <a:p>
            <a:r>
              <a:rPr lang="en-GB" sz="1600"/>
              <a:t>Collect sensor data from other points like Mobile or laptop chargers which will make the prediction more realistic.</a:t>
            </a:r>
          </a:p>
          <a:p>
            <a:endParaRPr lang="en-GB" sz="1600"/>
          </a:p>
          <a:p>
            <a:endParaRPr lang="en-GB" sz="16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A6CD17-94FB-4633-B6A8-C4C50D8254CB}"/>
              </a:ext>
            </a:extLst>
          </p:cNvPr>
          <p:cNvSpPr txBox="1">
            <a:spLocks/>
          </p:cNvSpPr>
          <p:nvPr/>
        </p:nvSpPr>
        <p:spPr>
          <a:xfrm>
            <a:off x="609599" y="3296548"/>
            <a:ext cx="83687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/>
              <a:t>Conclusion</a:t>
            </a:r>
            <a:endParaRPr lang="en-US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DAB9BB2-B8F2-4B58-83DC-34D08E8DDCB0}"/>
              </a:ext>
            </a:extLst>
          </p:cNvPr>
          <p:cNvSpPr txBox="1">
            <a:spLocks/>
          </p:cNvSpPr>
          <p:nvPr/>
        </p:nvSpPr>
        <p:spPr>
          <a:xfrm>
            <a:off x="807929" y="4499686"/>
            <a:ext cx="7752885" cy="1738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...</a:t>
            </a:r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03334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2A29-D287-4421-887B-37CF21D5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GCP and </a:t>
            </a:r>
            <a:r>
              <a:rPr lang="en-US" sz="3600" err="1"/>
              <a:t>PySpark</a:t>
            </a:r>
            <a:r>
              <a:rPr lang="en-US" sz="3600"/>
              <a:t>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FBAD-229A-4696-B834-07BB420C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14</a:t>
            </a:fld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B8880-2CCF-4A1F-BD20-8E1ADFAC0BEE}"/>
              </a:ext>
            </a:extLst>
          </p:cNvPr>
          <p:cNvSpPr txBox="1"/>
          <p:nvPr/>
        </p:nvSpPr>
        <p:spPr>
          <a:xfrm>
            <a:off x="509500" y="23315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1 Master node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2 Worker Nodes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PySpark</a:t>
            </a:r>
            <a:r>
              <a:rPr lang="en-US"/>
              <a:t> version 3.1.2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C952FBC8-2DC8-4137-A402-593DE752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083" y="1585129"/>
            <a:ext cx="4605896" cy="4525200"/>
          </a:xfrm>
        </p:spPr>
      </p:pic>
    </p:spTree>
    <p:extLst>
      <p:ext uri="{BB962C8B-B14F-4D97-AF65-F5344CB8AC3E}">
        <p14:creationId xmlns:p14="http://schemas.microsoft.com/office/powerpoint/2010/main" val="368384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2979-47AD-4164-9FD3-778E62AC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3600"/>
            <a:ext cx="3771443" cy="1143000"/>
          </a:xfrm>
        </p:spPr>
        <p:txBody>
          <a:bodyPr>
            <a:noAutofit/>
          </a:bodyPr>
          <a:lstStyle/>
          <a:p>
            <a:r>
              <a:rPr lang="en-US" sz="2800" b="1">
                <a:latin typeface="Tw Cen MT (Headings)"/>
              </a:rPr>
              <a:t>DATA PREPARATION</a:t>
            </a: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FD3C620-B78A-4050-B3E6-0F491C60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858" y="412605"/>
            <a:ext cx="4536723" cy="53096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CC922-C220-4F3C-ADC9-B7FDD07D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15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DB737-4475-4198-AA4E-F01105F4BCFD}"/>
              </a:ext>
            </a:extLst>
          </p:cNvPr>
          <p:cNvSpPr txBox="1"/>
          <p:nvPr/>
        </p:nvSpPr>
        <p:spPr>
          <a:xfrm>
            <a:off x="231131" y="2162843"/>
            <a:ext cx="427001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w Cen MT (Body)"/>
              </a:rPr>
              <a:t>Does union of INT and FLOAT </a:t>
            </a:r>
            <a:r>
              <a:rPr lang="en-US" sz="1600" err="1">
                <a:latin typeface="Tw Cen MT (Body)"/>
              </a:rPr>
              <a:t>dataframes</a:t>
            </a:r>
            <a:r>
              <a:rPr lang="en-US" sz="1600">
                <a:latin typeface="Tw Cen MT (Body)"/>
              </a:rPr>
              <a:t> obtained from two different CSV files.</a:t>
            </a:r>
            <a:endParaRPr lang="en-US">
              <a:latin typeface="Tw Cen MT (Body)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w Cen MT (Body)"/>
              </a:rPr>
              <a:t>Perform “Join” resulting </a:t>
            </a:r>
            <a:r>
              <a:rPr lang="en-US" sz="1600" err="1">
                <a:latin typeface="Tw Cen MT (Body)"/>
              </a:rPr>
              <a:t>dataframe</a:t>
            </a:r>
            <a:r>
              <a:rPr lang="en-US" sz="1600">
                <a:latin typeface="Tw Cen MT (Body)"/>
              </a:rPr>
              <a:t> with the </a:t>
            </a:r>
            <a:r>
              <a:rPr lang="en-US" sz="1600" err="1">
                <a:latin typeface="Tw Cen MT (Body)"/>
              </a:rPr>
              <a:t>dataframe</a:t>
            </a:r>
            <a:r>
              <a:rPr lang="en-US" sz="1600">
                <a:latin typeface="Tw Cen MT (Body)"/>
              </a:rPr>
              <a:t> got from sensor.csv file.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w Cen MT (Body)"/>
              </a:rPr>
              <a:t>Save the resulting </a:t>
            </a:r>
            <a:r>
              <a:rPr lang="en-US" sz="1600" err="1">
                <a:latin typeface="Tw Cen MT (Body)"/>
              </a:rPr>
              <a:t>dataframe</a:t>
            </a:r>
            <a:r>
              <a:rPr lang="en-US" sz="1600">
                <a:latin typeface="Tw Cen MT (Body)"/>
              </a:rPr>
              <a:t> as parquet format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w Cen MT (Body)"/>
              </a:rPr>
              <a:t>Parquet file size is 3.7 GB whereas CSV files have size of more than 12 GB</a:t>
            </a:r>
          </a:p>
        </p:txBody>
      </p:sp>
    </p:spTree>
    <p:extLst>
      <p:ext uri="{BB962C8B-B14F-4D97-AF65-F5344CB8AC3E}">
        <p14:creationId xmlns:p14="http://schemas.microsoft.com/office/powerpoint/2010/main" val="251603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6ACD-F0B7-4FD5-BFBF-006BB430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3600"/>
            <a:ext cx="3999200" cy="1143000"/>
          </a:xfrm>
        </p:spPr>
        <p:txBody>
          <a:bodyPr>
            <a:normAutofit/>
          </a:bodyPr>
          <a:lstStyle/>
          <a:p>
            <a:r>
              <a:rPr lang="en-GB" sz="2800">
                <a:latin typeface="Tw Cen MT (Headings)"/>
                <a:ea typeface="+mj-lt"/>
                <a:cs typeface="+mj-lt"/>
              </a:rPr>
              <a:t>EXPLORATORY DATA ANALYSIS</a:t>
            </a:r>
            <a:endParaRPr lang="en-US" sz="2800">
              <a:latin typeface="Tw Cen MT (Headings)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CB2025E-E913-4153-A2D2-51DA3302F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3687" y="851308"/>
            <a:ext cx="4176342" cy="48793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41CE8-A06C-4109-89E3-DF5A8F18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16</a:t>
            </a:fld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6F4D5-A19A-4EC7-8259-93613D036549}"/>
              </a:ext>
            </a:extLst>
          </p:cNvPr>
          <p:cNvSpPr txBox="1"/>
          <p:nvPr/>
        </p:nvSpPr>
        <p:spPr>
          <a:xfrm>
            <a:off x="180518" y="2525568"/>
            <a:ext cx="39072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w Cen MT"/>
              </a:rPr>
              <a:t>Done initial analysis on each sensor data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w Cen MT"/>
              </a:rPr>
              <a:t>Check min and max value of FLOAT sensors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w Cen MT"/>
              </a:rPr>
              <a:t>Draw histograms</a:t>
            </a:r>
          </a:p>
        </p:txBody>
      </p:sp>
    </p:spTree>
    <p:extLst>
      <p:ext uri="{BB962C8B-B14F-4D97-AF65-F5344CB8AC3E}">
        <p14:creationId xmlns:p14="http://schemas.microsoft.com/office/powerpoint/2010/main" val="269480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6816-E7FD-41A7-97E9-9E19D895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3600"/>
            <a:ext cx="3467768" cy="1143000"/>
          </a:xfrm>
        </p:spPr>
        <p:txBody>
          <a:bodyPr>
            <a:normAutofit/>
          </a:bodyPr>
          <a:lstStyle/>
          <a:p>
            <a:r>
              <a:rPr lang="en-GB" sz="2800">
                <a:latin typeface="Tw Cen MT (Headings)"/>
              </a:rPr>
              <a:t>EXPLORATORY DATA ANALYSIS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56A574-70F2-464A-994F-A8D7B6636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499" y="1588880"/>
            <a:ext cx="5086350" cy="32861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24F33-E115-4C65-8F1F-482D6AB8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17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C2F1B-5A17-4652-9B19-5F364613722D}"/>
              </a:ext>
            </a:extLst>
          </p:cNvPr>
          <p:cNvSpPr txBox="1"/>
          <p:nvPr/>
        </p:nvSpPr>
        <p:spPr>
          <a:xfrm>
            <a:off x="180518" y="2525568"/>
            <a:ext cx="37891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w Cen MT"/>
              </a:rPr>
              <a:t>Also check the parameters like mean, standard deviation and count</a:t>
            </a:r>
          </a:p>
        </p:txBody>
      </p:sp>
    </p:spTree>
    <p:extLst>
      <p:ext uri="{BB962C8B-B14F-4D97-AF65-F5344CB8AC3E}">
        <p14:creationId xmlns:p14="http://schemas.microsoft.com/office/powerpoint/2010/main" val="277542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F0CCDC-8FD1-4D68-A958-B2C49AF2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r>
              <a:rPr lang="en-US"/>
              <a:t>EXPLORATORY DATA ANALYSIS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9E0ADDC-1801-4E16-87FE-607D2087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167686"/>
            <a:ext cx="5111750" cy="4063841"/>
          </a:xfr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F5762BD-0000-44CC-9701-EECAD0285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GROUPBY hour and aggregated by value for bed pressure sensor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Initially this analysis is done for few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554B1-E4C5-47DA-9AE7-DB35B8C8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6420" y="6356350"/>
            <a:ext cx="61480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F1778D9-81D2-4496-A352-7CD7B16C1ED3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58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70585-A93E-4703-B9F6-C7BE28BE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EXPLORATORY DATA ANALYSIS</a:t>
            </a:r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EBE4558-438E-43D0-8DBF-10246017A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50" y="1642269"/>
            <a:ext cx="5086350" cy="3114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C5BE3-CDB7-4FEA-9314-7D97BF49C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Similar graph as last slide, this is for bedroom weight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B8636-C324-442F-9842-DE37A73F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063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7921-E85D-4054-9402-3082AF26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Energy Forecast (Supervised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E308-3AFF-4CDF-AC27-5549E588C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/>
              <a:t>Business Question &amp; Benefits-</a:t>
            </a:r>
          </a:p>
          <a:p>
            <a:r>
              <a:rPr lang="en-GB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Understand and analyse</a:t>
            </a:r>
            <a:r>
              <a:rPr lang="en-GB" sz="2400"/>
              <a:t> a person's energy consumption and </a:t>
            </a:r>
            <a:r>
              <a:rPr lang="en-GB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forecast </a:t>
            </a:r>
            <a:r>
              <a:rPr lang="en-GB" sz="2400"/>
              <a:t>for the future.</a:t>
            </a:r>
          </a:p>
          <a:p>
            <a:r>
              <a:rPr lang="en-GB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companies</a:t>
            </a:r>
            <a:r>
              <a:rPr lang="en-GB" sz="2400"/>
              <a:t> to predict </a:t>
            </a:r>
            <a:r>
              <a:rPr lang="en-GB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consumption of a locality</a:t>
            </a:r>
            <a:r>
              <a:rPr lang="en-GB" sz="240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GB" sz="2400">
                <a:solidFill>
                  <a:srgbClr val="000000"/>
                </a:solidFill>
              </a:rPr>
              <a:t>About the Data-</a:t>
            </a:r>
          </a:p>
          <a:p>
            <a:r>
              <a:rPr lang="en-GB" sz="2400">
                <a:solidFill>
                  <a:srgbClr val="000000"/>
                </a:solidFill>
              </a:rPr>
              <a:t>Power data from appliances via smart plug sensors in the home environment.</a:t>
            </a:r>
          </a:p>
          <a:p>
            <a:r>
              <a:rPr lang="en-GB" sz="2400">
                <a:solidFill>
                  <a:srgbClr val="000000"/>
                </a:solidFill>
              </a:rPr>
              <a:t>Data available at </a:t>
            </a:r>
            <a:r>
              <a:rPr lang="en-GB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1Hz</a:t>
            </a:r>
            <a:r>
              <a:rPr lang="en-GB" sz="2400">
                <a:solidFill>
                  <a:srgbClr val="000000"/>
                </a:solidFill>
              </a:rPr>
              <a:t> frequency</a:t>
            </a:r>
          </a:p>
          <a:p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63AD4-E119-4166-83E5-FB005E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35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5361-8EED-403F-864C-521D5EB8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9E8113-5949-45DF-A45D-0D7A2333D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89405"/>
            <a:ext cx="5111750" cy="58204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B7BB-ED37-47D7-BD06-05DA8A6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Given code is the data preparation for creating the heatmap visualization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Sensor activation time and value is captured for the whole duration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This calculation is done for all sensor.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Later it is used for Sequence Mining also.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B1C9-F4D6-415F-B9E8-912412E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982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4C4D-7DF3-40B1-8A3D-CAEF9189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AE3B48EC-84E0-447D-BE24-B6A759791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673" y="60296"/>
            <a:ext cx="6151315" cy="5062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58E9A-E071-4B72-940D-6786D1DE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HEATMAP for bedroom </a:t>
            </a:r>
          </a:p>
          <a:p>
            <a:r>
              <a:rPr lang="en-US"/>
              <a:t>Pressure sensor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D751-AAD1-4E48-904B-82D52DD5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21</a:t>
            </a:fld>
            <a:endParaRPr lang="sv-SE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E0DD5C-5E8F-4DA0-ADB6-16A6E533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8" y="5121697"/>
            <a:ext cx="8445545" cy="12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7D97-C2B2-4DDB-88B3-448FB754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C6EE92-ECA1-4B25-AB56-67ADC93BD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079" y="273050"/>
            <a:ext cx="4883691" cy="5853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FBC09-8A97-4A4F-954E-7835BB1F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285750" indent="-285750">
              <a:buChar char="•"/>
            </a:pPr>
            <a:r>
              <a:rPr lang="en-US"/>
              <a:t>This clustering is done on individual sensors</a:t>
            </a:r>
          </a:p>
          <a:p>
            <a:pPr marL="285750" indent="-285750">
              <a:buChar char="•"/>
            </a:pPr>
            <a:r>
              <a:rPr lang="en-US"/>
              <a:t>Try to find the pattern of user's daily activity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Tried with K-Means, Bisect K-means and Gaussian Mixture Model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Compared K-Means and Bisect K-Means</a:t>
            </a:r>
          </a:p>
          <a:p>
            <a:pPr marL="285750" indent="-285750">
              <a:buChar char="•"/>
            </a:pPr>
            <a:endParaRPr lang="en-US">
              <a:ea typeface="+mj-lt"/>
              <a:cs typeface="+mj-lt"/>
            </a:endParaRPr>
          </a:p>
          <a:p>
            <a:pPr marL="285750" indent="-285750">
              <a:buChar char="•"/>
            </a:pPr>
            <a:r>
              <a:rPr lang="en-US">
                <a:ea typeface="+mj-lt"/>
                <a:cs typeface="+mj-lt"/>
              </a:rPr>
              <a:t>Silhouette Coefficient is referred here as a method of interpretation and validation of consistency within clusters of data.</a:t>
            </a:r>
          </a:p>
          <a:p>
            <a:pPr marL="285750" indent="-285750">
              <a:buChar char="•"/>
            </a:pPr>
            <a:r>
              <a:rPr lang="en-US"/>
              <a:t>K-Means performs better here (Blue curve)</a:t>
            </a: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EC4D7-2B29-44D9-853D-78EE682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235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C7DB-7145-4729-8DC2-9910A877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946DA7A-90EF-40F3-80E4-CE3417F2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3676" y="409186"/>
            <a:ext cx="3812601" cy="56483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4A9B9-5002-4371-B6CC-4FBC46520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Side by side </a:t>
            </a:r>
            <a:r>
              <a:rPr lang="en-US">
                <a:ea typeface="+mj-lt"/>
                <a:cs typeface="+mj-lt"/>
              </a:rPr>
              <a:t>comparison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98371-D71C-4A79-8247-D9E3A854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23</a:t>
            </a:fld>
            <a:endParaRPr lang="sv-SE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98DE5E2-55CE-4403-AE3C-2E769DFA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5" y="2129228"/>
            <a:ext cx="4303753" cy="37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3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E291-0923-4527-8C9B-8991CBBF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GAUSSIAN MIXTURE MODEL (</a:t>
            </a:r>
            <a:r>
              <a:rPr lang="en-US" err="1">
                <a:ea typeface="+mj-lt"/>
                <a:cs typeface="+mj-lt"/>
              </a:rPr>
              <a:t>Anisotropicly</a:t>
            </a:r>
            <a:r>
              <a:rPr lang="en-US">
                <a:ea typeface="+mj-lt"/>
                <a:cs typeface="+mj-lt"/>
              </a:rPr>
              <a:t> distributed data</a:t>
            </a:r>
            <a:r>
              <a:rPr lang="en-US" b="0">
                <a:ea typeface="+mj-lt"/>
                <a:cs typeface="+mj-lt"/>
              </a:rPr>
              <a:t>)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A64A4C1-F337-437D-ACBD-99F251350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519" y="273050"/>
            <a:ext cx="3581609" cy="5853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8B426-8AB5-426D-8978-D864B4B5D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410" y="1570067"/>
            <a:ext cx="3008313" cy="46910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0530D-ECD2-4F1E-9BB0-F164FC23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24</a:t>
            </a:fld>
            <a:endParaRPr lang="sv-SE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76B590C-A8EB-45DA-8322-9A691938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0" y="1623103"/>
            <a:ext cx="4295318" cy="44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1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0E43-2F02-4B7F-8505-0379E7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RESTRUCTURING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83DD0F9-E3F4-464A-BCB0-0EE7DCAF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638" y="273050"/>
            <a:ext cx="4736573" cy="5853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70AC-FACA-4791-8B57-F9380F16D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Threshold values for each sensors is updated manually here (Hardcoded)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Class and functions created for better code readability and reusability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F83F4-C908-445A-AA19-72E84BD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261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7FFF-10F1-49B0-A896-1BAC5835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RESTRUCTURING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6CF7A8-01AA-4C1C-A0AB-B4902173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227" y="142310"/>
            <a:ext cx="5111750" cy="17281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00BCB-6EDC-48DB-8E02-7B2E99213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9F6F1-AF30-42E7-8A84-226F4314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26</a:t>
            </a:fld>
            <a:endParaRPr lang="sv-SE"/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CCA70D-57D7-418A-8947-76275D16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4" y="2106682"/>
            <a:ext cx="6817509" cy="40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Lego Bricks Background Free Stock Photo - Public Domain ...">
            <a:extLst>
              <a:ext uri="{FF2B5EF4-FFF2-40B4-BE49-F238E27FC236}">
                <a16:creationId xmlns:a16="http://schemas.microsoft.com/office/drawing/2014/main" id="{69B19A00-B93F-41C7-8D73-D8F8DF901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93" y="68263"/>
            <a:ext cx="8105215" cy="60991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E653D4B-5019-47B0-99CF-015F2170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F1778D9-81D2-4496-A352-7CD7B16C1ED3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35B0A-C5B9-419F-84C8-FBB43662A62F}"/>
              </a:ext>
            </a:extLst>
          </p:cNvPr>
          <p:cNvSpPr txBox="1"/>
          <p:nvPr/>
        </p:nvSpPr>
        <p:spPr>
          <a:xfrm>
            <a:off x="3200400" y="3200400"/>
            <a:ext cx="38398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SEQUENCE MINING</a:t>
            </a:r>
          </a:p>
        </p:txBody>
      </p:sp>
    </p:spTree>
    <p:extLst>
      <p:ext uri="{BB962C8B-B14F-4D97-AF65-F5344CB8AC3E}">
        <p14:creationId xmlns:p14="http://schemas.microsoft.com/office/powerpoint/2010/main" val="58877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25B2-2448-42DD-BE40-5E8724FD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43173-3F54-4107-A339-835929BD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Separate </a:t>
            </a:r>
            <a:r>
              <a:rPr lang="en-US" err="1"/>
              <a:t>Dataframe</a:t>
            </a:r>
            <a:r>
              <a:rPr lang="en-US"/>
              <a:t> is created for each sensor.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Each </a:t>
            </a:r>
            <a:r>
              <a:rPr lang="en-US" err="1"/>
              <a:t>Dataframe</a:t>
            </a:r>
            <a:r>
              <a:rPr lang="en-US"/>
              <a:t> is consisting two column, Timestamp and Sensor Name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Based on sensor start trigger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BB1B2-7C43-4A4D-A6CC-F1EE6365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28</a:t>
            </a:fld>
            <a:endParaRPr lang="sv-SE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6515E04-B53D-453E-A5CA-4EA6FABD6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544207"/>
            <a:ext cx="5111750" cy="5260186"/>
          </a:xfrm>
        </p:spPr>
      </p:pic>
    </p:spTree>
    <p:extLst>
      <p:ext uri="{BB962C8B-B14F-4D97-AF65-F5344CB8AC3E}">
        <p14:creationId xmlns:p14="http://schemas.microsoft.com/office/powerpoint/2010/main" val="342869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7200-7E47-4250-A349-F70149DC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MINING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C69768F-6067-4276-A925-BB39521E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354904"/>
            <a:ext cx="5111750" cy="58918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D17A4-96D7-4AFC-9BED-0D0A63BAB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Prepared the data for the Sequence Mining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Array of array is expected by </a:t>
            </a:r>
            <a:r>
              <a:rPr lang="en-US" err="1"/>
              <a:t>PySpark's</a:t>
            </a:r>
            <a:r>
              <a:rPr lang="en-US"/>
              <a:t> </a:t>
            </a:r>
            <a:r>
              <a:rPr lang="en-US" err="1"/>
              <a:t>PrefixSpan</a:t>
            </a: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Also known as Frequent Pattern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6689-822A-4D18-A1B8-C6547567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855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7921-E85D-4054-9402-3082AF26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Understand Data with Visualisations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63AD4-E119-4166-83E5-FB005E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</a:t>
            </a:fld>
            <a:endParaRPr lang="sv-SE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475F5-F7B7-48EE-8E91-50CB670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" y="792272"/>
            <a:ext cx="8087637" cy="53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3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28C3-F563-4206-B634-5FEFC5C7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MINING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95FB317-EDA8-4410-ACEE-038D9A131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468595"/>
            <a:ext cx="5111750" cy="53101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DB2DD-518B-4645-8992-C0FA9703D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Given output shows association for minimum support 0.7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Pattern length for 3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Bedroom Motion sensor and Corridor Motion sensor are highly associated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5E06E-14AD-48EC-9033-65580571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759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AF98-E463-4EE5-B63D-70A8BC85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CHANGE DETECTION USING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B8C95-A004-4D57-A23D-7040601C5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Pivot the </a:t>
            </a:r>
            <a:r>
              <a:rPr lang="en-US" err="1"/>
              <a:t>Dataframe</a:t>
            </a:r>
            <a:r>
              <a:rPr lang="en-US"/>
              <a:t> as a part of data preparation for activity change detecting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Facing difficulty in filling the null values in </a:t>
            </a:r>
            <a:r>
              <a:rPr lang="en-US" err="1"/>
              <a:t>PySpark</a:t>
            </a:r>
            <a:r>
              <a:rPr lang="en-US"/>
              <a:t> so filled it with minimum value for each sensor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Since some FLOAT sensor mostly current ones are fluctuating so set it after threshold checks.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8962F-413A-4907-9099-C881A26D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31</a:t>
            </a:fld>
            <a:endParaRPr lang="sv-SE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77463EA5-988F-4C1C-8A12-A0C0DFA58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496524"/>
            <a:ext cx="5111750" cy="2180034"/>
          </a:xfrm>
        </p:spPr>
      </p:pic>
      <p:pic>
        <p:nvPicPr>
          <p:cNvPr id="10" name="Picture 10" descr="Text, timeline&#10;&#10;Description automatically generated">
            <a:extLst>
              <a:ext uri="{FF2B5EF4-FFF2-40B4-BE49-F238E27FC236}">
                <a16:creationId xmlns:a16="http://schemas.microsoft.com/office/drawing/2014/main" id="{D038BFC3-FF05-462F-80A2-68C456DE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33" y="2669283"/>
            <a:ext cx="5316187" cy="252883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43F3A2E-9269-4297-AF07-92D1EA9D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52" y="5193776"/>
            <a:ext cx="5375563" cy="13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2FEB-56AA-4560-BA99-82C2E39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ACTIVITY CHANGE DETECTION USING CLUSTERING</a:t>
            </a:r>
            <a:endParaRPr lang="en-US" b="0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CB33FD5-B6CD-480D-8B39-694D2A58F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66572"/>
            <a:ext cx="5111750" cy="59353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B1AAF-79C9-4BC2-AC57-3D57BC118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Group-by by creating one day window with the aggregation function mean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It is done for all the sensors</a:t>
            </a:r>
          </a:p>
          <a:p>
            <a:pPr marL="285750" indent="-285750"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56663-C8E0-46E0-B308-FF46DFD6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265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1FC0-AC62-4FF7-8A59-72CE3C34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ACTIVITY CHANGE DETECTION USING CLUSTERING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20AFA4B-2F6B-45E5-99CA-9E23C280E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70587"/>
            <a:ext cx="5111750" cy="58580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95090-8AF1-4FCF-831D-659BE152B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Joined all the </a:t>
            </a:r>
            <a:r>
              <a:rPr lang="en-US" err="1"/>
              <a:t>dataframe</a:t>
            </a:r>
            <a:r>
              <a:rPr lang="en-US"/>
              <a:t> of each sensor on "windows" column</a:t>
            </a:r>
          </a:p>
          <a:p>
            <a:endParaRPr lang="en-US"/>
          </a:p>
          <a:p>
            <a:r>
              <a:rPr lang="en-US"/>
              <a:t>Total have 183 rows represents each day</a:t>
            </a:r>
          </a:p>
          <a:p>
            <a:endParaRPr lang="en-US"/>
          </a:p>
          <a:p>
            <a:r>
              <a:rPr lang="en-US"/>
              <a:t>All the columns have mean values for </a:t>
            </a:r>
            <a:r>
              <a:rPr lang="en-US" err="1"/>
              <a:t>sesnors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56773-7860-4157-8790-9542E01E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0783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CBC0-4C2B-4789-B111-B47FEF04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ACTIVITY CHANGE DETECTION USING CLUSTERING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532A17-C0E8-4234-8425-06D2F58F0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72629"/>
            <a:ext cx="5111750" cy="58539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5F968-55AB-4D64-97A9-5AE993922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Clustering algorithms are applied on prepared data of 183 days for all sensors represents as features</a:t>
            </a:r>
          </a:p>
          <a:p>
            <a:endParaRPr lang="en-US"/>
          </a:p>
          <a:p>
            <a:r>
              <a:rPr lang="en-US"/>
              <a:t>Again, applied K-Means and Bisect K-Means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C8582-747E-41D9-B5A3-17E97CC1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3689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498E-8DF6-4693-9DC1-AC3806FB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ACTIVITY CHANGE DETECTION USING CLUSTERING</a:t>
            </a:r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B6740F3-DEAE-4826-856A-3BEE1A50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853266"/>
            <a:ext cx="5111750" cy="431308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5C8B9-3D3D-4095-BAF0-E635EF7D3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Graph shows cost based on </a:t>
            </a:r>
            <a:r>
              <a:rPr lang="en-US">
                <a:ea typeface="+mj-lt"/>
                <a:cs typeface="+mj-lt"/>
              </a:rPr>
              <a:t>Silhouette</a:t>
            </a:r>
            <a:r>
              <a:rPr lang="en-US"/>
              <a:t> score for both K-Means and Bisect K-Means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Here, Bisect K-Means performed better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Number of cluster would be 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5FD23-4E33-43B3-82AF-729F0BAB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3334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8826-8423-4AD3-A0A3-849331D2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4106780" cy="136986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ACTIVITY CHANGE DETECTION USING CLUSTERING</a:t>
            </a:r>
            <a:endParaRPr lang="en-US" b="0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B7F570-757B-47DE-8F98-EE84D92A6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595" y="489728"/>
            <a:ext cx="4211205" cy="5487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A2808-C771-40B9-A027-5028BCE58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809897" cy="46910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shows 10 different clusters or activities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CF41A-DE89-4046-A493-49AC0D83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393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B88F-17E0-4AE7-A81E-CF55F6A3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4116676" cy="116205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ACTIVITY CHANGE DETECTION USING CLUSTERING</a:t>
            </a:r>
            <a:endParaRPr lang="en-US" b="0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C0E6C75-5C27-4B12-9046-FC4D4C0F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621" y="128990"/>
            <a:ext cx="4399231" cy="60672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5C6D1-BA96-4322-A328-178AFDEAC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869274" cy="46910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Can predict each day belong to which cluster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9EF5-7292-41BD-9921-4DC0FE3B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7229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59BB-BDE0-4C7D-9693-1B47DCDC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ANOMALY DETECTION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A82EE59-7E33-4543-BF53-488DB2FC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988883"/>
            <a:ext cx="5111750" cy="35272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20690-CA02-4048-AEA7-96FAA31AE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Used Isolation Forest to find Anomalies in given </a:t>
            </a:r>
            <a:r>
              <a:rPr lang="en-US" err="1"/>
              <a:t>dataframe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CA5DB-C0EC-4A84-9817-CF3A25D5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9861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2FF8-6434-487E-8CA1-B83F7F08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ANOMALY DETECTION</a:t>
            </a:r>
          </a:p>
          <a:p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C3251F9-EAD9-4BE5-A668-DCF6D1EF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283" y="273050"/>
            <a:ext cx="5079284" cy="58531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4470F-1B62-4497-94BC-04670A191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Total 37 days found to be as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0C73E-9867-4625-868D-6626833D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822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7921-E85D-4054-9402-3082AF26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9112"/>
            <a:ext cx="8368749" cy="1143000"/>
          </a:xfrm>
        </p:spPr>
        <p:txBody>
          <a:bodyPr>
            <a:normAutofit/>
          </a:bodyPr>
          <a:lstStyle/>
          <a:p>
            <a:r>
              <a:rPr lang="en-GB" sz="2800"/>
              <a:t>Understanding Data with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E308-3AFF-4CDF-AC27-5549E588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3376520"/>
            <a:ext cx="1876092" cy="19260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200">
                <a:solidFill>
                  <a:srgbClr val="FF0000"/>
                </a:solidFill>
              </a:rPr>
              <a:t>The problem with rolling sensors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63AD4-E119-4166-83E5-FB005E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</a:t>
            </a:fld>
            <a:endParaRPr lang="sv-SE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E398375-A547-4826-BC5A-9F5453ED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53" y="548221"/>
            <a:ext cx="5645061" cy="3402486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33796105-116B-4F83-A5D3-2AB25F872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51" y="3366578"/>
            <a:ext cx="5603310" cy="375739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B578A5-4C56-4983-85BB-0B135BFA546B}"/>
              </a:ext>
            </a:extLst>
          </p:cNvPr>
          <p:cNvSpPr/>
          <p:nvPr/>
        </p:nvSpPr>
        <p:spPr>
          <a:xfrm>
            <a:off x="5837127" y="1322539"/>
            <a:ext cx="814192" cy="20041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2542E-2F52-4B3C-8A5F-887C8B28FE55}"/>
              </a:ext>
            </a:extLst>
          </p:cNvPr>
          <p:cNvSpPr txBox="1"/>
          <p:nvPr/>
        </p:nvSpPr>
        <p:spPr>
          <a:xfrm>
            <a:off x="7080207" y="1808837"/>
            <a:ext cx="1960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Coffee current</a:t>
            </a:r>
          </a:p>
          <a:p>
            <a:r>
              <a:rPr lang="en-GB" sz="1200"/>
              <a:t>Available in dense on for about 30 days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BDD897-829F-42DB-9577-621526E7DEE9}"/>
              </a:ext>
            </a:extLst>
          </p:cNvPr>
          <p:cNvSpPr/>
          <p:nvPr/>
        </p:nvSpPr>
        <p:spPr>
          <a:xfrm>
            <a:off x="5701427" y="4234840"/>
            <a:ext cx="845507" cy="20772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7772D-2713-4680-877C-C8A9DCA9043D}"/>
              </a:ext>
            </a:extLst>
          </p:cNvPr>
          <p:cNvSpPr txBox="1"/>
          <p:nvPr/>
        </p:nvSpPr>
        <p:spPr>
          <a:xfrm>
            <a:off x="7007139" y="4345357"/>
            <a:ext cx="19603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Sandwich maker unavailble during the same period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87CF360-10AA-4570-B315-1EC8E6F70A2D}"/>
              </a:ext>
            </a:extLst>
          </p:cNvPr>
          <p:cNvSpPr/>
          <p:nvPr/>
        </p:nvSpPr>
        <p:spPr>
          <a:xfrm>
            <a:off x="1732025" y="1013302"/>
            <a:ext cx="605424" cy="57619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66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E5F8-33E1-413F-BBC8-B7B039EE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Leaning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633017-9ABA-4EAD-9B32-61687335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530443"/>
            <a:ext cx="5111750" cy="559138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91253-8B5A-4CA6-B9D0-93188686A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Trying to predict whether resident about to leave the house or going to stay back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Labels need to be created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Two labels would be "About to leave" and "Stay back"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Frequent Pattern got from Sequence Mining can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2B70F-6495-4258-BC9A-85317C6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0929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351F-E4E4-4A80-BFA3-9175179F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E105BC-88AA-4505-A6ED-50843A5F2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66409"/>
            <a:ext cx="5111750" cy="58663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3E957-F379-41D3-801C-991DFB60A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F619B-EA6A-4D06-A259-3A2440E4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41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534B0-1F8C-4A5F-A29D-110EBA742983}"/>
              </a:ext>
            </a:extLst>
          </p:cNvPr>
          <p:cNvSpPr txBox="1"/>
          <p:nvPr/>
        </p:nvSpPr>
        <p:spPr>
          <a:xfrm>
            <a:off x="587829" y="282434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preprocessing is done here</a:t>
            </a:r>
          </a:p>
        </p:txBody>
      </p:sp>
    </p:spTree>
    <p:extLst>
      <p:ext uri="{BB962C8B-B14F-4D97-AF65-F5344CB8AC3E}">
        <p14:creationId xmlns:p14="http://schemas.microsoft.com/office/powerpoint/2010/main" val="259298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1013-B462-44F1-B476-105D621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357DF09-E01D-41D9-9644-A6B6F08B8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766338"/>
            <a:ext cx="5111750" cy="48665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69B30-FE16-468A-B78E-D54939C85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User defined function is created for creating new labels called "Occupied"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7106A-6D3E-4AFB-8AAB-DF686FB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6386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B7C7-77D5-4450-A987-53AF6530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E7B335-EB75-4254-9A6C-A6C5D401C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895632"/>
            <a:ext cx="5111750" cy="4607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AE930-3C1C-46B2-93F1-3D433809E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Created new column "</a:t>
            </a:r>
            <a:r>
              <a:rPr lang="en-US" err="1"/>
              <a:t>home_or_away</a:t>
            </a:r>
            <a:r>
              <a:rPr lang="en-US"/>
              <a:t>" based on "occupied"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D46F-822F-4F4D-984C-9F8C618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927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B777-8EDD-41EC-A3CD-C571286E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1FE465-C82F-4B32-901C-76DCF8CCB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2" y="2086002"/>
            <a:ext cx="8064148" cy="15186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E5B0A-0956-4E4A-8AE4-1B5B114F5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 able to proceed from here</a:t>
            </a:r>
          </a:p>
          <a:p>
            <a:r>
              <a:rPr lang="en-US" err="1"/>
              <a:t>StringIndexer</a:t>
            </a:r>
            <a:r>
              <a:rPr lang="en-US"/>
              <a:t> halts progress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2753D-5825-4480-A5AB-4AF6BA1E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95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8DB1BB6-1CC9-45F0-A08E-9A1EA2F1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3600"/>
            <a:ext cx="8368749" cy="1143000"/>
          </a:xfrm>
        </p:spPr>
        <p:txBody>
          <a:bodyPr/>
          <a:lstStyle/>
          <a:p>
            <a:r>
              <a:rPr lang="en-US"/>
              <a:t>Challenges Faced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35C396-13DE-4AF8-9B6F-8A008D7D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00"/>
            <a:ext cx="8368748" cy="4525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Data Preparation – Bringing all sensors data in one </a:t>
            </a:r>
            <a:r>
              <a:rPr lang="en-US" err="1"/>
              <a:t>dataframe</a:t>
            </a:r>
            <a:endParaRPr lang="en-US"/>
          </a:p>
          <a:p>
            <a:r>
              <a:rPr lang="en-US"/>
              <a:t>Filling null values as there is no direct support in </a:t>
            </a:r>
            <a:r>
              <a:rPr lang="en-US" err="1"/>
              <a:t>PySpark</a:t>
            </a:r>
            <a:endParaRPr lang="en-US"/>
          </a:p>
          <a:p>
            <a:r>
              <a:rPr lang="en-US" err="1"/>
              <a:t>PySpark</a:t>
            </a:r>
            <a:r>
              <a:rPr lang="en-US"/>
              <a:t> UDF behaves abnormally with Global Variables</a:t>
            </a:r>
          </a:p>
          <a:p>
            <a:r>
              <a:rPr lang="en-US"/>
              <a:t>Supervised Learning task ML execution not going through, needs performance optimization (still not fixed)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2995-34C0-43D1-8638-5F87CDD9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6420" y="6356350"/>
            <a:ext cx="61480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F1778D9-81D2-4496-A352-7CD7B16C1ED3}" type="slidenum">
              <a:rPr lang="sv-SE" smtClean="0"/>
              <a:pPr>
                <a:spcAft>
                  <a:spcPts val="600"/>
                </a:spcAft>
              </a:pPr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8782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4277E-452E-45B2-A9C1-47C15141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2314"/>
            <a:ext cx="8368748" cy="10037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sz="480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7C31-CD68-4BDB-99DD-12AB4DB4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696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Data Wrangling (challenges)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5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69" y="1424547"/>
            <a:ext cx="8076474" cy="43373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600"/>
              <a:t>Challenges</a:t>
            </a:r>
            <a:endParaRPr lang="en-US" sz="1600"/>
          </a:p>
          <a:p>
            <a:r>
              <a:rPr lang="en-GB" sz="1600">
                <a:ea typeface="+mj-lt"/>
                <a:cs typeface="+mj-lt"/>
              </a:rPr>
              <a:t>Data volume - 250 million samples from different sensors </a:t>
            </a:r>
          </a:p>
          <a:p>
            <a:r>
              <a:rPr lang="en-GB" sz="1600">
                <a:ea typeface="+mj-lt"/>
                <a:cs typeface="+mj-lt"/>
              </a:rPr>
              <a:t>Rolling sensors - sensors were placed on rolling period </a:t>
            </a:r>
          </a:p>
          <a:p>
            <a:r>
              <a:rPr lang="en-GB" sz="1600">
                <a:ea typeface="+mj-lt"/>
                <a:cs typeface="+mj-lt"/>
              </a:rPr>
              <a:t>Sparse Dataset - Slim window of activity relative to the entire dataset.</a:t>
            </a:r>
          </a:p>
          <a:p>
            <a:r>
              <a:rPr lang="en-GB" sz="1600">
                <a:ea typeface="+mj-lt"/>
                <a:cs typeface="+mj-lt"/>
              </a:rPr>
              <a:t>Noisy Data - High frequency nature of data (needs filtering or cleaning before modelling).</a:t>
            </a:r>
          </a:p>
          <a:p>
            <a:r>
              <a:rPr lang="en-GB" sz="1600">
                <a:ea typeface="+mj-lt"/>
                <a:cs typeface="+mj-lt"/>
              </a:rPr>
              <a:t>Time Formatting up to Milliseconds - holds no significance as the frequency of the points in the dataset is 1Hz. </a:t>
            </a:r>
            <a:endParaRPr lang="en-GB" sz="1600"/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F43A53D8-30FA-43E7-AF5B-60FA11EC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90" y="4122727"/>
            <a:ext cx="4037556" cy="18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9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Data Preparation for Analysis (local)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6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2" y="3606163"/>
            <a:ext cx="7752885" cy="17381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>
                <a:ea typeface="+mj-lt"/>
                <a:cs typeface="+mj-lt"/>
              </a:rPr>
              <a:t>Data transformed into having  sensors as features and</a:t>
            </a:r>
            <a:br>
              <a:rPr lang="en-GB" sz="1600">
                <a:ea typeface="+mj-lt"/>
                <a:cs typeface="+mj-lt"/>
              </a:rPr>
            </a:br>
            <a:r>
              <a:rPr lang="en-GB" sz="1600">
                <a:ea typeface="+mj-lt"/>
                <a:cs typeface="+mj-lt"/>
              </a:rPr>
              <a:t>timestamps as the index. (250000000, 3)-&gt;(15000000,25). </a:t>
            </a:r>
            <a:endParaRPr lang="en-US">
              <a:ea typeface="+mj-lt"/>
              <a:cs typeface="+mj-lt"/>
            </a:endParaRPr>
          </a:p>
          <a:p>
            <a:r>
              <a:rPr lang="en-GB" sz="1600">
                <a:ea typeface="+mj-lt"/>
                <a:cs typeface="+mj-lt"/>
              </a:rPr>
              <a:t>Fitered millisecond and grouped by second</a:t>
            </a:r>
          </a:p>
          <a:p>
            <a:r>
              <a:rPr lang="en-GB" sz="1600">
                <a:ea typeface="+mj-lt"/>
                <a:cs typeface="+mj-lt"/>
              </a:rPr>
              <a:t>13GB -&gt; 1.5 GB.</a:t>
            </a:r>
            <a:endParaRPr lang="en-US">
              <a:ea typeface="+mj-lt"/>
              <a:cs typeface="+mj-lt"/>
            </a:endParaRPr>
          </a:p>
          <a:p>
            <a:r>
              <a:rPr lang="en-GB" sz="1600">
                <a:ea typeface="+mj-lt"/>
                <a:cs typeface="+mj-lt"/>
              </a:rPr>
              <a:t>Creation of </a:t>
            </a:r>
            <a:r>
              <a:rPr lang="en-GB" sz="1600">
                <a:solidFill>
                  <a:srgbClr val="FF0000"/>
                </a:solidFill>
                <a:ea typeface="+mj-lt"/>
                <a:cs typeface="+mj-lt"/>
              </a:rPr>
              <a:t>null values </a:t>
            </a:r>
            <a:r>
              <a:rPr lang="en-GB" sz="1600">
                <a:ea typeface="+mj-lt"/>
                <a:cs typeface="+mj-lt"/>
              </a:rPr>
              <a:t>as sometimes the data is not sent by sensor</a:t>
            </a:r>
            <a:br>
              <a:rPr lang="en-GB" sz="1600">
                <a:ea typeface="+mj-lt"/>
                <a:cs typeface="+mj-lt"/>
              </a:rPr>
            </a:br>
            <a:r>
              <a:rPr lang="en-GB" sz="1600">
                <a:ea typeface="+mj-lt"/>
                <a:cs typeface="+mj-lt"/>
              </a:rPr>
              <a:t>leading to missing values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6BEDCE3B-F32C-48CA-AE25-6A3D832E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5" y="1795491"/>
            <a:ext cx="7701419" cy="12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3600"/>
            <a:ext cx="4109900" cy="1143000"/>
          </a:xfrm>
        </p:spPr>
        <p:txBody>
          <a:bodyPr>
            <a:normAutofit/>
          </a:bodyPr>
          <a:lstStyle/>
          <a:p>
            <a:r>
              <a:rPr lang="en-GB" sz="3200"/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7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8930"/>
            <a:ext cx="4506557" cy="447300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/>
              <a:t>Challenges</a:t>
            </a:r>
          </a:p>
          <a:p>
            <a:r>
              <a:rPr lang="en-US" sz="1400">
                <a:solidFill>
                  <a:srgbClr val="000000"/>
                </a:solidFill>
              </a:rPr>
              <a:t>Null values</a:t>
            </a:r>
          </a:p>
          <a:p>
            <a:r>
              <a:rPr lang="en-US" sz="1400">
                <a:solidFill>
                  <a:srgbClr val="C00000"/>
                </a:solidFill>
              </a:rPr>
              <a:t>Negative points &amp; Noise points </a:t>
            </a:r>
            <a:r>
              <a:rPr lang="en-US" sz="1400"/>
              <a:t>(As per rating of smart plug – 3.58 kW)</a:t>
            </a:r>
            <a:r>
              <a:rPr lang="en-US" sz="1400" baseline="30000"/>
              <a:t>1</a:t>
            </a:r>
          </a:p>
          <a:p>
            <a:r>
              <a:rPr lang="en-US" sz="1400">
                <a:solidFill>
                  <a:srgbClr val="C00000"/>
                </a:solidFill>
                <a:ea typeface="+mj-lt"/>
                <a:cs typeface="+mj-lt"/>
              </a:rPr>
              <a:t>Gradual Increase</a:t>
            </a:r>
            <a:r>
              <a:rPr lang="en-US" sz="1400">
                <a:ea typeface="+mj-lt"/>
                <a:cs typeface="+mj-lt"/>
              </a:rPr>
              <a:t> to max value </a:t>
            </a:r>
          </a:p>
          <a:p>
            <a:r>
              <a:rPr lang="en-US" sz="1400">
                <a:ea typeface="+mj-lt"/>
                <a:cs typeface="+mj-lt"/>
              </a:rPr>
              <a:t>Values don't fully go down to zero (This is an issue because issues in the sensor falsely increases power consumption)</a:t>
            </a:r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250DE-22F5-4DD7-8DAC-828CAC49B65C}"/>
              </a:ext>
            </a:extLst>
          </p:cNvPr>
          <p:cNvSpPr txBox="1"/>
          <p:nvPr/>
        </p:nvSpPr>
        <p:spPr>
          <a:xfrm>
            <a:off x="1851243" y="6496311"/>
            <a:ext cx="463254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>
                <a:solidFill>
                  <a:srgbClr val="0070C0"/>
                </a:solidFill>
                <a:ea typeface="+mn-lt"/>
                <a:cs typeface="+mn-lt"/>
              </a:rPr>
              <a:t>1. https://www.tp-link.com/se/home-networking/smart-plug/hs110/</a:t>
            </a:r>
            <a:endParaRPr lang="en-US" sz="1050">
              <a:solidFill>
                <a:srgbClr val="0070C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72957-7196-429D-AEDC-C7C82C33CC04}"/>
              </a:ext>
            </a:extLst>
          </p:cNvPr>
          <p:cNvGrpSpPr/>
          <p:nvPr/>
        </p:nvGrpSpPr>
        <p:grpSpPr>
          <a:xfrm>
            <a:off x="5287987" y="3554470"/>
            <a:ext cx="3155835" cy="2162595"/>
            <a:chOff x="4891328" y="2260114"/>
            <a:chExt cx="3291535" cy="1953828"/>
          </a:xfrm>
        </p:grpSpPr>
        <p:pic>
          <p:nvPicPr>
            <p:cNvPr id="11" name="Picture 11" descr="Chart&#10;&#10;Description automatically generated">
              <a:extLst>
                <a:ext uri="{FF2B5EF4-FFF2-40B4-BE49-F238E27FC236}">
                  <a16:creationId xmlns:a16="http://schemas.microsoft.com/office/drawing/2014/main" id="{1EC3B9B1-54F3-493B-8770-36148095F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7" t="2714" r="1900" b="2878"/>
            <a:stretch/>
          </p:blipFill>
          <p:spPr>
            <a:xfrm>
              <a:off x="5042980" y="2260114"/>
              <a:ext cx="3139883" cy="19538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C8C8-D594-4970-B15D-A7838D754332}"/>
                </a:ext>
              </a:extLst>
            </p:cNvPr>
            <p:cNvSpPr txBox="1"/>
            <p:nvPr/>
          </p:nvSpPr>
          <p:spPr>
            <a:xfrm>
              <a:off x="6200774" y="4019157"/>
              <a:ext cx="1344459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600"/>
                <a:t>timestamp</a:t>
              </a:r>
              <a:endParaRPr lang="en-US" sz="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B04BF-DEF1-4B02-8F20-002EE37DA04F}"/>
                </a:ext>
              </a:extLst>
            </p:cNvPr>
            <p:cNvSpPr txBox="1"/>
            <p:nvPr/>
          </p:nvSpPr>
          <p:spPr>
            <a:xfrm rot="16200000">
              <a:off x="4400157" y="2869863"/>
              <a:ext cx="1167007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600"/>
                <a:t>Power value</a:t>
              </a:r>
              <a:endParaRPr lang="en-US" sz="6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25D2A2-040A-42A8-BB2E-D5FCC76556AF}"/>
                </a:ext>
              </a:extLst>
            </p:cNvPr>
            <p:cNvSpPr txBox="1"/>
            <p:nvPr/>
          </p:nvSpPr>
          <p:spPr>
            <a:xfrm>
              <a:off x="5334392" y="2307266"/>
              <a:ext cx="139665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600"/>
                <a:t>Kitchen Coffee </a:t>
              </a:r>
            </a:p>
            <a:p>
              <a:r>
                <a:rPr lang="en-GB" sz="600"/>
                <a:t>Maker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19B69E-1B19-4589-A47E-533CF179D62A}"/>
              </a:ext>
            </a:extLst>
          </p:cNvPr>
          <p:cNvGrpSpPr/>
          <p:nvPr/>
        </p:nvGrpSpPr>
        <p:grpSpPr>
          <a:xfrm>
            <a:off x="5220135" y="562627"/>
            <a:ext cx="3468752" cy="2622114"/>
            <a:chOff x="4781724" y="-1044"/>
            <a:chExt cx="3771464" cy="2204580"/>
          </a:xfrm>
        </p:grpSpPr>
        <p:pic>
          <p:nvPicPr>
            <p:cNvPr id="15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C49A7B9E-79B6-42FD-BB42-C836ADF3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975" y="-1044"/>
              <a:ext cx="3672213" cy="22045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43DC46-C043-4C93-81C0-B794ABE22FB4}"/>
                </a:ext>
              </a:extLst>
            </p:cNvPr>
            <p:cNvSpPr txBox="1"/>
            <p:nvPr/>
          </p:nvSpPr>
          <p:spPr>
            <a:xfrm rot="16200000">
              <a:off x="4389717" y="703904"/>
              <a:ext cx="968679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600"/>
                <a:t>Power value</a:t>
              </a:r>
              <a:endParaRPr lang="en-US" sz="600"/>
            </a:p>
          </p:txBody>
        </p:sp>
      </p:grpSp>
    </p:spTree>
    <p:extLst>
      <p:ext uri="{BB962C8B-B14F-4D97-AF65-F5344CB8AC3E}">
        <p14:creationId xmlns:p14="http://schemas.microsoft.com/office/powerpoint/2010/main" val="273029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46" y="2203"/>
            <a:ext cx="4109900" cy="1143000"/>
          </a:xfrm>
        </p:spPr>
        <p:txBody>
          <a:bodyPr>
            <a:normAutofit/>
          </a:bodyPr>
          <a:lstStyle/>
          <a:p>
            <a:r>
              <a:rPr lang="en-GB" sz="3200"/>
              <a:t>Filtering Process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8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378" y="3543534"/>
            <a:ext cx="4235160" cy="26671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400">
                <a:ea typeface="+mj-lt"/>
                <a:cs typeface="+mj-lt"/>
              </a:rPr>
              <a:t>Use ffill method for null values</a:t>
            </a:r>
          </a:p>
          <a:p>
            <a:pPr>
              <a:buFont typeface="Arial"/>
              <a:buChar char="•"/>
            </a:pPr>
            <a:r>
              <a:rPr lang="en-US" sz="1400">
                <a:ea typeface="+mj-lt"/>
                <a:cs typeface="+mj-lt"/>
              </a:rPr>
              <a:t>Filter noise points with </a:t>
            </a:r>
            <a:r>
              <a:rPr lang="en-US" sz="1400">
                <a:solidFill>
                  <a:srgbClr val="0070C0"/>
                </a:solidFill>
                <a:ea typeface="+mj-lt"/>
                <a:cs typeface="+mj-lt"/>
              </a:rPr>
              <a:t>Hard threshold </a:t>
            </a:r>
            <a:r>
              <a:rPr lang="en-US" sz="1400">
                <a:ea typeface="+mj-lt"/>
                <a:cs typeface="+mj-lt"/>
              </a:rPr>
              <a:t>of 4000</a:t>
            </a:r>
          </a:p>
          <a:p>
            <a:pPr>
              <a:buFont typeface="Arial"/>
              <a:buChar char="•"/>
            </a:pPr>
            <a:r>
              <a:rPr lang="en-US" sz="1400">
                <a:ea typeface="+mj-lt"/>
                <a:cs typeface="+mj-lt"/>
              </a:rPr>
              <a:t>Moving average + </a:t>
            </a:r>
            <a:r>
              <a:rPr lang="en-US" sz="1400">
                <a:solidFill>
                  <a:srgbClr val="0070C0"/>
                </a:solidFill>
                <a:ea typeface="+mj-lt"/>
                <a:cs typeface="+mj-lt"/>
              </a:rPr>
              <a:t>1-D Derivative filter</a:t>
            </a:r>
            <a:r>
              <a:rPr lang="en-US" sz="1400">
                <a:ea typeface="+mj-lt"/>
                <a:cs typeface="+mj-lt"/>
              </a:rPr>
              <a:t> to assist here.</a:t>
            </a:r>
          </a:p>
          <a:p>
            <a:pPr>
              <a:buFont typeface="Arial,Sans-Serif"/>
              <a:buChar char="•"/>
            </a:pPr>
            <a:r>
              <a:rPr lang="en-US" sz="1400">
                <a:ea typeface="+mj-lt"/>
                <a:cs typeface="+mj-lt"/>
              </a:rPr>
              <a:t>Difference of almost </a:t>
            </a:r>
            <a:r>
              <a:rPr lang="en-US" sz="1400">
                <a:solidFill>
                  <a:srgbClr val="0070C0"/>
                </a:solidFill>
                <a:ea typeface="+mj-lt"/>
                <a:cs typeface="+mj-lt"/>
              </a:rPr>
              <a:t>2.5 kwh</a:t>
            </a:r>
            <a:r>
              <a:rPr lang="en-US" sz="1400">
                <a:ea typeface="+mj-lt"/>
                <a:cs typeface="+mj-lt"/>
              </a:rPr>
              <a:t> after filtering the data </a:t>
            </a:r>
          </a:p>
          <a:p>
            <a:pPr>
              <a:buFont typeface="Arial"/>
              <a:buChar char="•"/>
            </a:pPr>
            <a:r>
              <a:rPr lang="en-US" sz="1400">
                <a:ea typeface="+mj-lt"/>
                <a:cs typeface="+mj-lt"/>
              </a:rPr>
              <a:t>Filter parameters for different sensors </a:t>
            </a:r>
            <a:r>
              <a:rPr lang="en-US" sz="1400">
                <a:solidFill>
                  <a:srgbClr val="C00000"/>
                </a:solidFill>
                <a:ea typeface="+mj-lt"/>
                <a:cs typeface="+mj-lt"/>
              </a:rPr>
              <a:t>manually chosen</a:t>
            </a:r>
            <a:r>
              <a:rPr lang="en-US" sz="1400">
                <a:ea typeface="+mj-lt"/>
                <a:cs typeface="+mj-lt"/>
              </a:rPr>
              <a:t>- window size &amp; threshold for cutoff</a:t>
            </a:r>
          </a:p>
          <a:p>
            <a:pPr>
              <a:buFont typeface="Arial"/>
              <a:buChar char="•"/>
            </a:pPr>
            <a:r>
              <a:rPr lang="en-US" sz="1400">
                <a:ea typeface="+mj-lt"/>
                <a:cs typeface="+mj-lt"/>
              </a:rPr>
              <a:t>After filtering and processing, we get </a:t>
            </a:r>
            <a:r>
              <a:rPr lang="en-US" sz="1400">
                <a:solidFill>
                  <a:srgbClr val="0070C0"/>
                </a:solidFill>
                <a:ea typeface="+mj-lt"/>
                <a:cs typeface="+mj-lt"/>
              </a:rPr>
              <a:t>'on'/'off</a:t>
            </a:r>
            <a:r>
              <a:rPr lang="en-US" sz="1400">
                <a:solidFill>
                  <a:srgbClr val="C00000"/>
                </a:solidFill>
                <a:ea typeface="+mj-lt"/>
                <a:cs typeface="+mj-lt"/>
              </a:rPr>
              <a:t> </a:t>
            </a:r>
            <a:r>
              <a:rPr lang="en-US" sz="1400">
                <a:ea typeface="+mj-lt"/>
                <a:cs typeface="+mj-lt"/>
              </a:rPr>
              <a:t>labels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06E88-DBF2-43A5-A826-4ED640D53F95}"/>
              </a:ext>
            </a:extLst>
          </p:cNvPr>
          <p:cNvGrpSpPr/>
          <p:nvPr/>
        </p:nvGrpSpPr>
        <p:grpSpPr>
          <a:xfrm>
            <a:off x="246346" y="4082872"/>
            <a:ext cx="3285993" cy="2199757"/>
            <a:chOff x="8753606" y="1379338"/>
            <a:chExt cx="3285993" cy="2199757"/>
          </a:xfrm>
        </p:grpSpPr>
        <p:pic>
          <p:nvPicPr>
            <p:cNvPr id="9" name="Picture 21" descr="Chart&#10;&#10;Description automatically generated">
              <a:extLst>
                <a:ext uri="{FF2B5EF4-FFF2-40B4-BE49-F238E27FC236}">
                  <a16:creationId xmlns:a16="http://schemas.microsoft.com/office/drawing/2014/main" id="{C000FECA-E400-4808-A89B-D1A575D1E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823" y="1379338"/>
              <a:ext cx="2743200" cy="176113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BBDD6D-AEE0-49EB-BAF4-3C5BA258CDB6}"/>
                </a:ext>
              </a:extLst>
            </p:cNvPr>
            <p:cNvSpPr txBox="1"/>
            <p:nvPr/>
          </p:nvSpPr>
          <p:spPr>
            <a:xfrm>
              <a:off x="8753606" y="3148208"/>
              <a:ext cx="3285993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/>
                <a:t>Filtered Ouptut over wide range (Blue: Conv Output, Red: Mo-Av Output)</a:t>
              </a:r>
              <a:endParaRPr lang="en-US" sz="11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A9E1E-F7A0-4747-B681-CCB7180CDE39}"/>
              </a:ext>
            </a:extLst>
          </p:cNvPr>
          <p:cNvGrpSpPr/>
          <p:nvPr/>
        </p:nvGrpSpPr>
        <p:grpSpPr>
          <a:xfrm>
            <a:off x="246345" y="1011478"/>
            <a:ext cx="8901831" cy="2078666"/>
            <a:chOff x="246345" y="4278683"/>
            <a:chExt cx="8901831" cy="20786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E6C43E-4D0C-4A8B-90FF-0B1BE20ABB8B}"/>
                </a:ext>
              </a:extLst>
            </p:cNvPr>
            <p:cNvGrpSpPr/>
            <p:nvPr/>
          </p:nvGrpSpPr>
          <p:grpSpPr>
            <a:xfrm>
              <a:off x="246345" y="4278683"/>
              <a:ext cx="8901831" cy="2078666"/>
              <a:chOff x="329852" y="4142984"/>
              <a:chExt cx="8901831" cy="2078666"/>
            </a:xfrm>
          </p:grpSpPr>
          <p:pic>
            <p:nvPicPr>
              <p:cNvPr id="12" name="Picture 11" descr="Chart, line chart&#10;&#10;Description automatically generated">
                <a:extLst>
                  <a:ext uri="{FF2B5EF4-FFF2-40B4-BE49-F238E27FC236}">
                    <a16:creationId xmlns:a16="http://schemas.microsoft.com/office/drawing/2014/main" id="{7FECB408-06CE-4CC7-8DCB-8847ACE13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852" y="4530282"/>
                <a:ext cx="1845502" cy="1148147"/>
              </a:xfrm>
              <a:prstGeom prst="rect">
                <a:avLst/>
              </a:prstGeom>
            </p:spPr>
          </p:pic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38CF53FC-8C05-466D-80FB-67EA736C5947}"/>
                  </a:ext>
                </a:extLst>
              </p:cNvPr>
              <p:cNvSpPr/>
              <p:nvPr/>
            </p:nvSpPr>
            <p:spPr>
              <a:xfrm>
                <a:off x="5993015" y="5044712"/>
                <a:ext cx="427972" cy="2609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pic>
            <p:nvPicPr>
              <p:cNvPr id="14" name="Picture 1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9C46652D-F1E5-42D5-9979-0E29876C7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8483" y="4142984"/>
                <a:ext cx="2743200" cy="182880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rectangle&#10;&#10;Description automatically generated">
                <a:extLst>
                  <a:ext uri="{FF2B5EF4-FFF2-40B4-BE49-F238E27FC236}">
                    <a16:creationId xmlns:a16="http://schemas.microsoft.com/office/drawing/2014/main" id="{61D618FB-8EFD-482D-847A-E4DFE6EF3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8647" y="4153423"/>
                <a:ext cx="2743200" cy="1828800"/>
              </a:xfrm>
              <a:prstGeom prst="rect">
                <a:avLst/>
              </a:prstGeom>
            </p:spPr>
          </p:pic>
          <p:sp>
            <p:nvSpPr>
              <p:cNvPr id="16" name="Plus Sign 15">
                <a:extLst>
                  <a:ext uri="{FF2B5EF4-FFF2-40B4-BE49-F238E27FC236}">
                    <a16:creationId xmlns:a16="http://schemas.microsoft.com/office/drawing/2014/main" id="{7BEE32E7-44A6-4FF9-91FB-F1037421DBFC}"/>
                  </a:ext>
                </a:extLst>
              </p:cNvPr>
              <p:cNvSpPr/>
              <p:nvPr/>
            </p:nvSpPr>
            <p:spPr>
              <a:xfrm>
                <a:off x="2538607" y="4986402"/>
                <a:ext cx="407096" cy="323589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F7F0D1F8-075B-4F4A-B68C-067D3FD1C0BB}"/>
                  </a:ext>
                </a:extLst>
              </p:cNvPr>
              <p:cNvSpPr txBox="1"/>
              <p:nvPr/>
            </p:nvSpPr>
            <p:spPr>
              <a:xfrm>
                <a:off x="2456015" y="5483139"/>
                <a:ext cx="895611" cy="2154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800"/>
                  <a:t>(Conv) </a:t>
                </a: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898EC588-9480-4AD6-A4C5-CFE2C3C9F8B8}"/>
                  </a:ext>
                </a:extLst>
              </p:cNvPr>
              <p:cNvSpPr txBox="1"/>
              <p:nvPr/>
            </p:nvSpPr>
            <p:spPr>
              <a:xfrm>
                <a:off x="396396" y="5699082"/>
                <a:ext cx="2743199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100"/>
                  <a:t>1-D derivative filter</a:t>
                </a:r>
                <a:endParaRPr lang="en-US" sz="1100"/>
              </a:p>
            </p:txBody>
          </p:sp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2AB0E627-2D4F-47EE-8E28-FD0CED973F8E}"/>
                  </a:ext>
                </a:extLst>
              </p:cNvPr>
              <p:cNvSpPr txBox="1"/>
              <p:nvPr/>
            </p:nvSpPr>
            <p:spPr>
              <a:xfrm>
                <a:off x="3590533" y="5960040"/>
                <a:ext cx="2054268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100"/>
                  <a:t>Moving average ouptput</a:t>
                </a:r>
              </a:p>
            </p:txBody>
          </p:sp>
          <p:sp>
            <p:nvSpPr>
              <p:cNvPr id="22" name="TextBox 10">
                <a:extLst>
                  <a:ext uri="{FF2B5EF4-FFF2-40B4-BE49-F238E27FC236}">
                    <a16:creationId xmlns:a16="http://schemas.microsoft.com/office/drawing/2014/main" id="{26338DEB-47E3-42B4-9C0C-6552B3D49171}"/>
                  </a:ext>
                </a:extLst>
              </p:cNvPr>
              <p:cNvSpPr txBox="1"/>
              <p:nvPr/>
            </p:nvSpPr>
            <p:spPr>
              <a:xfrm>
                <a:off x="7233520" y="5949601"/>
                <a:ext cx="1344459" cy="2616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sv-SE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100"/>
                  <a:t>Filtered output</a:t>
                </a:r>
                <a:endParaRPr lang="en-US" sz="1100"/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2B11413-E635-49E3-A1C6-C243BD682989}"/>
                </a:ext>
              </a:extLst>
            </p:cNvPr>
            <p:cNvCxnSpPr/>
            <p:nvPr/>
          </p:nvCxnSpPr>
          <p:spPr>
            <a:xfrm flipV="1">
              <a:off x="6734826" y="4725442"/>
              <a:ext cx="1273481" cy="1043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205F18-25B6-4399-B447-AD3D6C30F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826" y="5612701"/>
              <a:ext cx="1273481" cy="1043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F942AC0-EB23-4732-AC6D-BA903C8BCE63}"/>
              </a:ext>
            </a:extLst>
          </p:cNvPr>
          <p:cNvSpPr txBox="1">
            <a:spLocks/>
          </p:cNvSpPr>
          <p:nvPr/>
        </p:nvSpPr>
        <p:spPr>
          <a:xfrm>
            <a:off x="296448" y="2913057"/>
            <a:ext cx="2763352" cy="1164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ea typeface="+mj-lt"/>
                <a:cs typeface="+mj-lt"/>
              </a:rPr>
              <a:t>Filter Parameters</a:t>
            </a:r>
          </a:p>
          <a:p>
            <a:pPr marL="0" indent="0">
              <a:buNone/>
            </a:pPr>
            <a:r>
              <a:rPr lang="en-US" sz="1400">
                <a:ea typeface="+mj-lt"/>
                <a:cs typeface="+mj-lt"/>
              </a:rPr>
              <a:t>1. Window Size = (10, 50)</a:t>
            </a:r>
          </a:p>
          <a:p>
            <a:pPr marL="0" indent="0">
              <a:buNone/>
            </a:pPr>
            <a:r>
              <a:rPr lang="en-US" sz="1400">
                <a:ea typeface="+mj-lt"/>
                <a:cs typeface="+mj-lt"/>
              </a:rPr>
              <a:t>2. Window range = (-10, 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8807D-74C3-47EA-BDF2-503547939632}"/>
              </a:ext>
            </a:extLst>
          </p:cNvPr>
          <p:cNvSpPr txBox="1"/>
          <p:nvPr/>
        </p:nvSpPr>
        <p:spPr>
          <a:xfrm>
            <a:off x="6718126" y="1279743"/>
            <a:ext cx="6033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800"/>
              <a:t>ON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84AF5-6EE1-4B80-A7EF-66D244DAC62C}"/>
              </a:ext>
            </a:extLst>
          </p:cNvPr>
          <p:cNvSpPr txBox="1"/>
          <p:nvPr/>
        </p:nvSpPr>
        <p:spPr>
          <a:xfrm>
            <a:off x="6718126" y="2187879"/>
            <a:ext cx="6555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800"/>
              <a:t>OFF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9940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5C7-A3C8-4651-AE48-ACCDB43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Data Preparation for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7795-401C-4796-9FC2-3C4E58A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78D9-81D2-4496-A352-7CD7B16C1ED3}" type="slidenum">
              <a:rPr lang="sv-SE" smtClean="0"/>
              <a:t>9</a:t>
            </a:fld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A735F8-047D-4275-B181-54594B96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92" y="1528930"/>
            <a:ext cx="3984639" cy="42746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>
                <a:solidFill>
                  <a:srgbClr val="0070C0"/>
                </a:solidFill>
              </a:rPr>
              <a:t>Cumulative</a:t>
            </a:r>
            <a:r>
              <a:rPr lang="en-GB" sz="1600"/>
              <a:t> data for each day based on the 'on'/'off' labels converted from on</a:t>
            </a:r>
            <a:r>
              <a:rPr lang="en-GB" sz="1600">
                <a:solidFill>
                  <a:srgbClr val="0070C0"/>
                </a:solidFill>
              </a:rPr>
              <a:t> Watt-second to kilo-Watt-hour</a:t>
            </a:r>
          </a:p>
          <a:p>
            <a:r>
              <a:rPr lang="en-GB" sz="1600"/>
              <a:t>Taking the first 125 days data to handle rolling sensors issue</a:t>
            </a:r>
          </a:p>
          <a:p>
            <a:r>
              <a:rPr lang="en-GB" sz="1600">
                <a:solidFill>
                  <a:srgbClr val="C00000"/>
                </a:solidFill>
              </a:rPr>
              <a:t>Using raw aggregated data for modelling doesn't fit well</a:t>
            </a:r>
            <a:r>
              <a:rPr lang="en-GB" sz="1600"/>
              <a:t>.</a:t>
            </a:r>
          </a:p>
          <a:p>
            <a:r>
              <a:rPr lang="en-GB" sz="1600"/>
              <a:t>Hence, Gaussian filter to filter out noise and smoothen the data before modelling.</a:t>
            </a:r>
          </a:p>
          <a:p>
            <a:r>
              <a:rPr lang="en-GB" sz="1600"/>
              <a:t>Smoothens the data but can push the model to predict a little more</a:t>
            </a:r>
          </a:p>
          <a:p>
            <a:r>
              <a:rPr lang="en-GB" sz="1600">
                <a:solidFill>
                  <a:srgbClr val="C00000"/>
                </a:solidFill>
              </a:rPr>
              <a:t>0.16 kWh MSE</a:t>
            </a:r>
            <a:r>
              <a:rPr lang="en-GB" sz="1600"/>
              <a:t> between filter and original values</a:t>
            </a:r>
          </a:p>
          <a:p>
            <a:pPr marL="0" indent="0">
              <a:buNone/>
            </a:pPr>
            <a:endParaRPr lang="en-GB" sz="1600"/>
          </a:p>
          <a:p>
            <a:pPr marL="0" indent="0">
              <a:buNone/>
            </a:pPr>
            <a:endParaRPr lang="en-GB" sz="1600"/>
          </a:p>
        </p:txBody>
      </p:sp>
      <p:pic>
        <p:nvPicPr>
          <p:cNvPr id="3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0539AA5-1E74-48AD-B72D-278FA6EF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35" y="3474928"/>
            <a:ext cx="3734843" cy="2475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81983E-4A74-4941-96C5-5ED8C3118DCD}"/>
              </a:ext>
            </a:extLst>
          </p:cNvPr>
          <p:cNvSpPr txBox="1"/>
          <p:nvPr/>
        </p:nvSpPr>
        <p:spPr>
          <a:xfrm>
            <a:off x="5736921" y="5945687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Filter Parameters</a:t>
            </a:r>
            <a:endParaRPr lang="en-US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1. Window Size-10</a:t>
            </a:r>
            <a:endParaRPr lang="en-US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2. Std - 0.8</a:t>
            </a:r>
            <a:endParaRPr lang="en-US" sz="1400">
              <a:ea typeface="+mn-lt"/>
              <a:cs typeface="+mn-lt"/>
            </a:endParaRPr>
          </a:p>
          <a:p>
            <a:endParaRPr lang="en-GB" sz="1400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7AEC81A-063B-42B7-80AC-93B18F4D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34" y="1250589"/>
            <a:ext cx="3275556" cy="21856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3D9E4A-4E3E-41DF-841A-98559E53AE69}"/>
              </a:ext>
            </a:extLst>
          </p:cNvPr>
          <p:cNvCxnSpPr/>
          <p:nvPr/>
        </p:nvCxnSpPr>
        <p:spPr>
          <a:xfrm flipH="1">
            <a:off x="7340250" y="925881"/>
            <a:ext cx="0" cy="27452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6584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(eng)">
  <a:themeElements>
    <a:clrScheme name="HH-mal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985"/>
      </a:accent1>
      <a:accent2>
        <a:srgbClr val="22BBEA"/>
      </a:accent2>
      <a:accent3>
        <a:srgbClr val="006DB0"/>
      </a:accent3>
      <a:accent4>
        <a:srgbClr val="96C0E3"/>
      </a:accent4>
      <a:accent5>
        <a:srgbClr val="B81218"/>
      </a:accent5>
      <a:accent6>
        <a:srgbClr val="B0CC3B"/>
      </a:accent6>
      <a:hlink>
        <a:srgbClr val="0000FF"/>
      </a:hlink>
      <a:folHlink>
        <a:srgbClr val="800080"/>
      </a:folHlink>
    </a:clrScheme>
    <a:fontScheme name="HH-PPT">
      <a:majorFont>
        <a:latin typeface="Gill Sans Std"/>
        <a:ea typeface=""/>
        <a:cs typeface=""/>
      </a:majorFont>
      <a:minorFont>
        <a:latin typeface="Gill Sans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1_slides_2020" id="{79CA1B89-A3EE-D24A-8867-61C8CE7648B0}" vid="{FA7A26A8-7846-7E4C-89F4-33A376D7E0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F13F8C6CFD544996F3B6C1A02AE8CE" ma:contentTypeVersion="9" ma:contentTypeDescription="Create a new document." ma:contentTypeScope="" ma:versionID="e80b9e09d2cfe152b7b9972b2e6035ca">
  <xsd:schema xmlns:xsd="http://www.w3.org/2001/XMLSchema" xmlns:xs="http://www.w3.org/2001/XMLSchema" xmlns:p="http://schemas.microsoft.com/office/2006/metadata/properties" xmlns:ns2="d994ed83-7af2-47f6-99af-ff3bf5cae6a8" targetNamespace="http://schemas.microsoft.com/office/2006/metadata/properties" ma:root="true" ma:fieldsID="13d3aee329d82d6934b7196e67e6343e" ns2:_="">
    <xsd:import namespace="d994ed83-7af2-47f6-99af-ff3bf5cae6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4ed83-7af2-47f6-99af-ff3bf5cae6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149E53-8705-4FE5-B193-9A6E00FB3CDA}">
  <ds:schemaRefs>
    <ds:schemaRef ds:uri="d994ed83-7af2-47f6-99af-ff3bf5cae6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0A2BAD-BFCB-4BBA-9CA7-95DA1E1846FE}">
  <ds:schemaRefs>
    <ds:schemaRef ds:uri="d994ed83-7af2-47f6-99af-ff3bf5cae6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48E6A4-814F-471F-9373-30E18E313C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(eng)</Template>
  <Application>Microsoft Office PowerPoint</Application>
  <PresentationFormat>On-screen Show (4:3)</PresentationFormat>
  <Slides>46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Presentation (eng)</vt:lpstr>
      <vt:lpstr>Energy Forecast &amp; Activity Deviation Detection</vt:lpstr>
      <vt:lpstr>Energy Forecast (Supervised Learning)</vt:lpstr>
      <vt:lpstr>Understand Data with Visualisations</vt:lpstr>
      <vt:lpstr>Understanding Data with Visualisation</vt:lpstr>
      <vt:lpstr>Data Wrangling (challenges)</vt:lpstr>
      <vt:lpstr>Data Preparation for Analysis (local)</vt:lpstr>
      <vt:lpstr>Data Cleaning</vt:lpstr>
      <vt:lpstr>Filtering Process</vt:lpstr>
      <vt:lpstr>Data Preparation for Modelling</vt:lpstr>
      <vt:lpstr>Modelling - ARIMA</vt:lpstr>
      <vt:lpstr>Modelling - Random Forest</vt:lpstr>
      <vt:lpstr>Results</vt:lpstr>
      <vt:lpstr>Future Work </vt:lpstr>
      <vt:lpstr>GCP and PySpark Configurations</vt:lpstr>
      <vt:lpstr>DATA PREPARATION</vt:lpstr>
      <vt:lpstr>EXPLORATORY DATA ANALYSIS</vt:lpstr>
      <vt:lpstr>EXPLORATORY DATA ANALYSIS</vt:lpstr>
      <vt:lpstr>EXPLORATORY DATA ANALYSIS</vt:lpstr>
      <vt:lpstr>EXPLORATORY DATA ANALYSIS</vt:lpstr>
      <vt:lpstr>VISUALIZATION</vt:lpstr>
      <vt:lpstr>VISUALIZATION</vt:lpstr>
      <vt:lpstr>CLUSTERING</vt:lpstr>
      <vt:lpstr>CLUSTERING</vt:lpstr>
      <vt:lpstr>GAUSSIAN MIXTURE MODEL (Anisotropicly distributed data)</vt:lpstr>
      <vt:lpstr>CODE RESTRUCTURING</vt:lpstr>
      <vt:lpstr>CODE RESTRUCTURING</vt:lpstr>
      <vt:lpstr>PowerPoint Presentation</vt:lpstr>
      <vt:lpstr>SEQUENCE MINING</vt:lpstr>
      <vt:lpstr>SEQUENCE MINING</vt:lpstr>
      <vt:lpstr>SEQUENCE MINING</vt:lpstr>
      <vt:lpstr>ACTIVITY CHANGE DETECTION USING CLUSTERING</vt:lpstr>
      <vt:lpstr> ACTIVITY CHANGE DETECTION USING CLUSTERING </vt:lpstr>
      <vt:lpstr>ACTIVITY CHANGE DETECTION USING CLUSTERING</vt:lpstr>
      <vt:lpstr>ACTIVITY CHANGE DETECTION USING CLUSTERING</vt:lpstr>
      <vt:lpstr>ACTIVITY CHANGE DETECTION USING CLUSTERING</vt:lpstr>
      <vt:lpstr>ACTIVITY CHANGE DETECTION USING CLUSTERING </vt:lpstr>
      <vt:lpstr>ACTIVITY CHANGE DETECTION USING CLUSTERING </vt:lpstr>
      <vt:lpstr>ANOMALY DETECTION</vt:lpstr>
      <vt:lpstr>ANOMALY DETECTION </vt:lpstr>
      <vt:lpstr>Supervised Leaning</vt:lpstr>
      <vt:lpstr>Supervised Learning</vt:lpstr>
      <vt:lpstr>Supervised Learning</vt:lpstr>
      <vt:lpstr>Supervised Learning</vt:lpstr>
      <vt:lpstr>Supervised Learning</vt:lpstr>
      <vt:lpstr>Challenges Faced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topic: Connected Bike-smart IoT-based Cycling Training Solution</dc:title>
  <dc:creator>Caleb Tan</dc:creator>
  <cp:revision>1</cp:revision>
  <dcterms:created xsi:type="dcterms:W3CDTF">2021-02-27T08:08:54Z</dcterms:created>
  <dcterms:modified xsi:type="dcterms:W3CDTF">2021-10-26T22:37:25Z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0x01010015F13F8C6CFD544996F3B6C1A02AE8CE</vt:lpwstr>
  </property>
</Properties>
</file>